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9"/>
  </p:notesMasterIdLst>
  <p:handoutMasterIdLst>
    <p:handoutMasterId r:id="rId30"/>
  </p:handoutMasterIdLst>
  <p:sldIdLst>
    <p:sldId id="325" r:id="rId5"/>
    <p:sldId id="360" r:id="rId6"/>
    <p:sldId id="356" r:id="rId7"/>
    <p:sldId id="326" r:id="rId8"/>
    <p:sldId id="280" r:id="rId9"/>
    <p:sldId id="258" r:id="rId10"/>
    <p:sldId id="263" r:id="rId11"/>
    <p:sldId id="273" r:id="rId12"/>
    <p:sldId id="340" r:id="rId13"/>
    <p:sldId id="353" r:id="rId14"/>
    <p:sldId id="327" r:id="rId15"/>
    <p:sldId id="347" r:id="rId16"/>
    <p:sldId id="348" r:id="rId17"/>
    <p:sldId id="349" r:id="rId18"/>
    <p:sldId id="350" r:id="rId19"/>
    <p:sldId id="257" r:id="rId20"/>
    <p:sldId id="276" r:id="rId21"/>
    <p:sldId id="328" r:id="rId22"/>
    <p:sldId id="270" r:id="rId23"/>
    <p:sldId id="351" r:id="rId24"/>
    <p:sldId id="359" r:id="rId25"/>
    <p:sldId id="334" r:id="rId26"/>
    <p:sldId id="335" r:id="rId27"/>
    <p:sldId id="33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FF"/>
    <a:srgbClr val="FF33CC"/>
    <a:srgbClr val="FF6600"/>
    <a:srgbClr val="91F391"/>
    <a:srgbClr val="D9B0AB"/>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05" autoAdjust="0"/>
  </p:normalViewPr>
  <p:slideViewPr>
    <p:cSldViewPr snapToGrid="0">
      <p:cViewPr>
        <p:scale>
          <a:sx n="100" d="100"/>
          <a:sy n="100" d="100"/>
        </p:scale>
        <p:origin x="216" y="408"/>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CACE6-6832-442C-9DC0-2DA0D294542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BAA529B0-6B9A-4F4C-8951-EB95637B86A0}">
      <dgm:prSet phldrT="[Text]"/>
      <dgm:spPr/>
      <dgm:t>
        <a:bodyPr/>
        <a:lstStyle/>
        <a:p>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ra </a:t>
          </a:r>
          <a:r>
            <a:rPr lang="en-US" b="1" dirty="0" err="1">
              <a:latin typeface="Times New Roman" panose="02020603050405020304" pitchFamily="18" charset="0"/>
              <a:cs typeface="Times New Roman" panose="02020603050405020304" pitchFamily="18" charset="0"/>
            </a:rPr>
            <a:t>giá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a:t>
          </a:r>
          <a:r>
            <a:rPr lang="en-US" b="1" dirty="0">
              <a:latin typeface="Times New Roman" panose="02020603050405020304" pitchFamily="18" charset="0"/>
              <a:cs typeface="Times New Roman" panose="02020603050405020304" pitchFamily="18" charset="0"/>
            </a:rPr>
            <a:t> </a:t>
          </a:r>
        </a:p>
      </dgm:t>
    </dgm:pt>
    <dgm:pt modelId="{480F6522-6675-418E-B1C7-2C73DC9AC457}" type="parTrans" cxnId="{70B278B2-30B7-42B3-BF3B-AB82587F2602}">
      <dgm:prSet/>
      <dgm:spPr/>
      <dgm:t>
        <a:bodyPr/>
        <a:lstStyle/>
        <a:p>
          <a:endParaRPr lang="en-US"/>
        </a:p>
      </dgm:t>
    </dgm:pt>
    <dgm:pt modelId="{185185B1-2229-411D-A633-F2678984703C}" type="sibTrans" cxnId="{70B278B2-30B7-42B3-BF3B-AB82587F2602}">
      <dgm:prSet/>
      <dgm:spPr/>
      <dgm:t>
        <a:bodyPr/>
        <a:lstStyle/>
        <a:p>
          <a:endParaRPr lang="en-US"/>
        </a:p>
      </dgm:t>
    </dgm:pt>
    <dgm:pt modelId="{92699F5E-00FA-4C61-9010-82B64DA0744A}">
      <dgm:prSet phldrT="[Text]"/>
      <dgm:spPr/>
      <dgm:t>
        <a:bodyPr/>
        <a:lstStyle/>
        <a:p>
          <a:r>
            <a:rPr lang="en-US" b="1" dirty="0" err="1">
              <a:solidFill>
                <a:srgbClr val="FF0066"/>
              </a:solidFill>
              <a:latin typeface="Times New Roman" panose="02020603050405020304" pitchFamily="18" charset="0"/>
              <a:cs typeface="Times New Roman" panose="02020603050405020304" pitchFamily="18" charset="0"/>
            </a:rPr>
            <a:t>Tích</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hợp</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và</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áp</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dụng</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các</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tiến</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bộ</a:t>
          </a:r>
          <a:r>
            <a:rPr lang="en-US" b="1" dirty="0">
              <a:solidFill>
                <a:srgbClr val="FF0066"/>
              </a:solidFill>
              <a:latin typeface="Times New Roman" panose="02020603050405020304" pitchFamily="18" charset="0"/>
              <a:cs typeface="Times New Roman" panose="02020603050405020304" pitchFamily="18" charset="0"/>
            </a:rPr>
            <a:t> khoa </a:t>
          </a:r>
          <a:r>
            <a:rPr lang="en-US" b="1" dirty="0" err="1">
              <a:solidFill>
                <a:srgbClr val="FF0066"/>
              </a:solidFill>
              <a:latin typeface="Times New Roman" panose="02020603050405020304" pitchFamily="18" charset="0"/>
              <a:cs typeface="Times New Roman" panose="02020603050405020304" pitchFamily="18" charset="0"/>
            </a:rPr>
            <a:t>học</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và</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công</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nghệ</a:t>
          </a:r>
          <a:endParaRPr lang="en-US" b="1" dirty="0">
            <a:solidFill>
              <a:srgbClr val="FF0066"/>
            </a:solidFill>
            <a:latin typeface="Times New Roman" panose="02020603050405020304" pitchFamily="18" charset="0"/>
            <a:cs typeface="Times New Roman" panose="02020603050405020304" pitchFamily="18" charset="0"/>
          </a:endParaRPr>
        </a:p>
      </dgm:t>
    </dgm:pt>
    <dgm:pt modelId="{61043E8F-EA4A-4589-95A8-76CBB203973E}" type="parTrans" cxnId="{063E2B09-3EBB-48A6-A45A-FF6633C85737}">
      <dgm:prSet/>
      <dgm:spPr/>
      <dgm:t>
        <a:bodyPr/>
        <a:lstStyle/>
        <a:p>
          <a:endParaRPr lang="en-US"/>
        </a:p>
      </dgm:t>
    </dgm:pt>
    <dgm:pt modelId="{5963FBEB-922E-43E4-9690-97ED5C522863}" type="sibTrans" cxnId="{063E2B09-3EBB-48A6-A45A-FF6633C85737}">
      <dgm:prSet/>
      <dgm:spPr/>
      <dgm:t>
        <a:bodyPr/>
        <a:lstStyle/>
        <a:p>
          <a:endParaRPr lang="en-US"/>
        </a:p>
      </dgm:t>
    </dgm:pt>
    <dgm:pt modelId="{CFDC922C-0006-4410-84BB-D89A8E40F262}">
      <dgm:prSet phldrT="[Text]"/>
      <dgm:spPr/>
      <dgm:t>
        <a:bodyPr/>
        <a:lstStyle/>
        <a:p>
          <a:r>
            <a:rPr lang="en-US" b="1" dirty="0" err="1">
              <a:solidFill>
                <a:srgbClr val="0070C0"/>
              </a:solidFill>
              <a:latin typeface="Times New Roman" panose="02020603050405020304" pitchFamily="18" charset="0"/>
              <a:cs typeface="Times New Roman" panose="02020603050405020304" pitchFamily="18" charset="0"/>
            </a:rPr>
            <a:t>Đa</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dạng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hóa</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và</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thúc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đẩy</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tăng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trưởng</a:t>
          </a:r>
          <a:endParaRPr lang="en-US" b="1" dirty="0">
            <a:solidFill>
              <a:srgbClr val="0070C0"/>
            </a:solidFill>
            <a:latin typeface="Times New Roman" panose="02020603050405020304" pitchFamily="18" charset="0"/>
            <a:cs typeface="Times New Roman" panose="02020603050405020304" pitchFamily="18" charset="0"/>
          </a:endParaRPr>
        </a:p>
      </dgm:t>
    </dgm:pt>
    <dgm:pt modelId="{C2EBF4C6-29A3-4820-83C9-EAB1C9BEF487}" type="parTrans" cxnId="{FBE43AD4-C2F0-4FDE-9653-3231FF021985}">
      <dgm:prSet/>
      <dgm:spPr/>
      <dgm:t>
        <a:bodyPr/>
        <a:lstStyle/>
        <a:p>
          <a:endParaRPr lang="en-US"/>
        </a:p>
      </dgm:t>
    </dgm:pt>
    <dgm:pt modelId="{0C4AED85-7BE6-4BE4-BDF3-2580E57FB9E1}" type="sibTrans" cxnId="{FBE43AD4-C2F0-4FDE-9653-3231FF021985}">
      <dgm:prSet/>
      <dgm:spPr/>
      <dgm:t>
        <a:bodyPr/>
        <a:lstStyle/>
        <a:p>
          <a:endParaRPr lang="en-US"/>
        </a:p>
      </dgm:t>
    </dgm:pt>
    <dgm:pt modelId="{27E48845-70CD-4CC4-BEAE-9D9A11474F44}" type="pres">
      <dgm:prSet presAssocID="{FC3CACE6-6832-442C-9DC0-2DA0D2945426}" presName="Name0" presStyleCnt="0">
        <dgm:presLayoutVars>
          <dgm:chMax val="7"/>
          <dgm:dir/>
          <dgm:animLvl val="lvl"/>
          <dgm:resizeHandles val="exact"/>
        </dgm:presLayoutVars>
      </dgm:prSet>
      <dgm:spPr/>
    </dgm:pt>
    <dgm:pt modelId="{C5D7322F-9852-4BA0-A8D2-67C85F42A93E}" type="pres">
      <dgm:prSet presAssocID="{BAA529B0-6B9A-4F4C-8951-EB95637B86A0}" presName="circle1" presStyleLbl="node1" presStyleIdx="0" presStyleCnt="3" custScaleX="101983" custScaleY="88720"/>
      <dgm:spPr/>
    </dgm:pt>
    <dgm:pt modelId="{59C33CB3-F7D4-45BA-AA49-8282B3021EB0}" type="pres">
      <dgm:prSet presAssocID="{BAA529B0-6B9A-4F4C-8951-EB95637B86A0}" presName="space" presStyleCnt="0"/>
      <dgm:spPr/>
    </dgm:pt>
    <dgm:pt modelId="{35F7F3BA-D735-48D4-A66D-1B8B2C96A0BD}" type="pres">
      <dgm:prSet presAssocID="{BAA529B0-6B9A-4F4C-8951-EB95637B86A0}" presName="rect1" presStyleLbl="alignAcc1" presStyleIdx="0" presStyleCnt="3" custScaleX="101831" custScaleY="84159" custLinFactNeighborX="-501" custLinFactNeighborY="-2675"/>
      <dgm:spPr/>
    </dgm:pt>
    <dgm:pt modelId="{A81E9B75-0B13-4D3E-811E-E7E6C4A42A87}" type="pres">
      <dgm:prSet presAssocID="{92699F5E-00FA-4C61-9010-82B64DA0744A}" presName="vertSpace2" presStyleLbl="node1" presStyleIdx="0" presStyleCnt="3"/>
      <dgm:spPr/>
    </dgm:pt>
    <dgm:pt modelId="{ED81C06E-6004-4185-8B8F-505894C3C6BB}" type="pres">
      <dgm:prSet presAssocID="{92699F5E-00FA-4C61-9010-82B64DA0744A}" presName="circle2" presStyleLbl="node1" presStyleIdx="1" presStyleCnt="3" custScaleX="95639" custScaleY="98416" custLinFactNeighborY="-1275"/>
      <dgm:spPr/>
    </dgm:pt>
    <dgm:pt modelId="{77934B72-D434-4D1A-A4FD-2B0D1F9BE34F}" type="pres">
      <dgm:prSet presAssocID="{92699F5E-00FA-4C61-9010-82B64DA0744A}" presName="rect2" presStyleLbl="alignAcc1" presStyleIdx="1" presStyleCnt="3" custLinFactNeighborX="-947" custLinFactNeighborY="-768"/>
      <dgm:spPr/>
    </dgm:pt>
    <dgm:pt modelId="{C3F34DB1-71DF-406D-9459-AA3C00E59D4B}" type="pres">
      <dgm:prSet presAssocID="{CFDC922C-0006-4410-84BB-D89A8E40F262}" presName="vertSpace3" presStyleLbl="node1" presStyleIdx="1" presStyleCnt="3"/>
      <dgm:spPr/>
    </dgm:pt>
    <dgm:pt modelId="{714C0D6B-3220-417E-BFDB-50E2FCA22624}" type="pres">
      <dgm:prSet presAssocID="{CFDC922C-0006-4410-84BB-D89A8E40F262}" presName="circle3" presStyleLbl="node1" presStyleIdx="2" presStyleCnt="3" custLinFactNeighborX="-4408" custLinFactNeighborY="15003"/>
      <dgm:spPr/>
    </dgm:pt>
    <dgm:pt modelId="{3384A926-E505-4612-B834-72F8BB807A73}" type="pres">
      <dgm:prSet presAssocID="{CFDC922C-0006-4410-84BB-D89A8E40F262}" presName="rect3" presStyleLbl="alignAcc1" presStyleIdx="2" presStyleCnt="3" custLinFactNeighborX="-1185" custLinFactNeighborY="17548"/>
      <dgm:spPr/>
    </dgm:pt>
    <dgm:pt modelId="{4F9EB8F7-0B3A-467F-9500-714E8BD1DE1D}" type="pres">
      <dgm:prSet presAssocID="{BAA529B0-6B9A-4F4C-8951-EB95637B86A0}" presName="rect1ParTxNoCh" presStyleLbl="alignAcc1" presStyleIdx="2" presStyleCnt="3">
        <dgm:presLayoutVars>
          <dgm:chMax val="1"/>
          <dgm:bulletEnabled val="1"/>
        </dgm:presLayoutVars>
      </dgm:prSet>
      <dgm:spPr/>
    </dgm:pt>
    <dgm:pt modelId="{5B31C146-9F0D-40A2-A111-0C6D05B7240D}" type="pres">
      <dgm:prSet presAssocID="{92699F5E-00FA-4C61-9010-82B64DA0744A}" presName="rect2ParTxNoCh" presStyleLbl="alignAcc1" presStyleIdx="2" presStyleCnt="3">
        <dgm:presLayoutVars>
          <dgm:chMax val="1"/>
          <dgm:bulletEnabled val="1"/>
        </dgm:presLayoutVars>
      </dgm:prSet>
      <dgm:spPr/>
    </dgm:pt>
    <dgm:pt modelId="{DE6535BC-C2D6-4D19-9E48-01CE0F5A5316}" type="pres">
      <dgm:prSet presAssocID="{CFDC922C-0006-4410-84BB-D89A8E40F262}" presName="rect3ParTxNoCh" presStyleLbl="alignAcc1" presStyleIdx="2" presStyleCnt="3">
        <dgm:presLayoutVars>
          <dgm:chMax val="1"/>
          <dgm:bulletEnabled val="1"/>
        </dgm:presLayoutVars>
      </dgm:prSet>
      <dgm:spPr/>
    </dgm:pt>
  </dgm:ptLst>
  <dgm:cxnLst>
    <dgm:cxn modelId="{063E2B09-3EBB-48A6-A45A-FF6633C85737}" srcId="{FC3CACE6-6832-442C-9DC0-2DA0D2945426}" destId="{92699F5E-00FA-4C61-9010-82B64DA0744A}" srcOrd="1" destOrd="0" parTransId="{61043E8F-EA4A-4589-95A8-76CBB203973E}" sibTransId="{5963FBEB-922E-43E4-9690-97ED5C522863}"/>
    <dgm:cxn modelId="{B0C11940-C2F6-4F94-BEEC-1214B6D214FC}" type="presOf" srcId="{FC3CACE6-6832-442C-9DC0-2DA0D2945426}" destId="{27E48845-70CD-4CC4-BEAE-9D9A11474F44}" srcOrd="0" destOrd="0" presId="urn:microsoft.com/office/officeart/2005/8/layout/target3"/>
    <dgm:cxn modelId="{4C725448-7D36-4ECD-BDCA-341CD9C46136}" type="presOf" srcId="{92699F5E-00FA-4C61-9010-82B64DA0744A}" destId="{5B31C146-9F0D-40A2-A111-0C6D05B7240D}" srcOrd="1" destOrd="0" presId="urn:microsoft.com/office/officeart/2005/8/layout/target3"/>
    <dgm:cxn modelId="{A902C16F-EA51-4605-AB81-7F2CA783AFE8}" type="presOf" srcId="{CFDC922C-0006-4410-84BB-D89A8E40F262}" destId="{DE6535BC-C2D6-4D19-9E48-01CE0F5A5316}" srcOrd="1" destOrd="0" presId="urn:microsoft.com/office/officeart/2005/8/layout/target3"/>
    <dgm:cxn modelId="{76E8FD54-E20E-4816-9134-843728CC53CE}" type="presOf" srcId="{BAA529B0-6B9A-4F4C-8951-EB95637B86A0}" destId="{35F7F3BA-D735-48D4-A66D-1B8B2C96A0BD}" srcOrd="0" destOrd="0" presId="urn:microsoft.com/office/officeart/2005/8/layout/target3"/>
    <dgm:cxn modelId="{0BAFBD9C-1508-4E93-BAFE-331E20652EA1}" type="presOf" srcId="{CFDC922C-0006-4410-84BB-D89A8E40F262}" destId="{3384A926-E505-4612-B834-72F8BB807A73}" srcOrd="0" destOrd="0" presId="urn:microsoft.com/office/officeart/2005/8/layout/target3"/>
    <dgm:cxn modelId="{435289A3-F60A-441C-83DF-3A7A008750B7}" type="presOf" srcId="{BAA529B0-6B9A-4F4C-8951-EB95637B86A0}" destId="{4F9EB8F7-0B3A-467F-9500-714E8BD1DE1D}" srcOrd="1" destOrd="0" presId="urn:microsoft.com/office/officeart/2005/8/layout/target3"/>
    <dgm:cxn modelId="{70B278B2-30B7-42B3-BF3B-AB82587F2602}" srcId="{FC3CACE6-6832-442C-9DC0-2DA0D2945426}" destId="{BAA529B0-6B9A-4F4C-8951-EB95637B86A0}" srcOrd="0" destOrd="0" parTransId="{480F6522-6675-418E-B1C7-2C73DC9AC457}" sibTransId="{185185B1-2229-411D-A633-F2678984703C}"/>
    <dgm:cxn modelId="{67104CB4-4ACC-44FF-8C04-1B21ABD1B901}" type="presOf" srcId="{92699F5E-00FA-4C61-9010-82B64DA0744A}" destId="{77934B72-D434-4D1A-A4FD-2B0D1F9BE34F}" srcOrd="0" destOrd="0" presId="urn:microsoft.com/office/officeart/2005/8/layout/target3"/>
    <dgm:cxn modelId="{FBE43AD4-C2F0-4FDE-9653-3231FF021985}" srcId="{FC3CACE6-6832-442C-9DC0-2DA0D2945426}" destId="{CFDC922C-0006-4410-84BB-D89A8E40F262}" srcOrd="2" destOrd="0" parTransId="{C2EBF4C6-29A3-4820-83C9-EAB1C9BEF487}" sibTransId="{0C4AED85-7BE6-4BE4-BDF3-2580E57FB9E1}"/>
    <dgm:cxn modelId="{497D1B07-63B1-48E9-AA9F-9E48D89D905F}" type="presParOf" srcId="{27E48845-70CD-4CC4-BEAE-9D9A11474F44}" destId="{C5D7322F-9852-4BA0-A8D2-67C85F42A93E}" srcOrd="0" destOrd="0" presId="urn:microsoft.com/office/officeart/2005/8/layout/target3"/>
    <dgm:cxn modelId="{93F71554-C0E9-4973-B5D7-B7E5D815A0F5}" type="presParOf" srcId="{27E48845-70CD-4CC4-BEAE-9D9A11474F44}" destId="{59C33CB3-F7D4-45BA-AA49-8282B3021EB0}" srcOrd="1" destOrd="0" presId="urn:microsoft.com/office/officeart/2005/8/layout/target3"/>
    <dgm:cxn modelId="{14294AE8-8224-47D5-9F8B-FE0A87A56CE0}" type="presParOf" srcId="{27E48845-70CD-4CC4-BEAE-9D9A11474F44}" destId="{35F7F3BA-D735-48D4-A66D-1B8B2C96A0BD}" srcOrd="2" destOrd="0" presId="urn:microsoft.com/office/officeart/2005/8/layout/target3"/>
    <dgm:cxn modelId="{F0AC9E45-5208-4C80-9F19-BDAEDD9423A1}" type="presParOf" srcId="{27E48845-70CD-4CC4-BEAE-9D9A11474F44}" destId="{A81E9B75-0B13-4D3E-811E-E7E6C4A42A87}" srcOrd="3" destOrd="0" presId="urn:microsoft.com/office/officeart/2005/8/layout/target3"/>
    <dgm:cxn modelId="{8537632A-D1F6-4845-9383-B126E61E92AC}" type="presParOf" srcId="{27E48845-70CD-4CC4-BEAE-9D9A11474F44}" destId="{ED81C06E-6004-4185-8B8F-505894C3C6BB}" srcOrd="4" destOrd="0" presId="urn:microsoft.com/office/officeart/2005/8/layout/target3"/>
    <dgm:cxn modelId="{71588D8C-371F-4557-BA2C-23F9D6B508DB}" type="presParOf" srcId="{27E48845-70CD-4CC4-BEAE-9D9A11474F44}" destId="{77934B72-D434-4D1A-A4FD-2B0D1F9BE34F}" srcOrd="5" destOrd="0" presId="urn:microsoft.com/office/officeart/2005/8/layout/target3"/>
    <dgm:cxn modelId="{CEC20B75-6040-4024-8BF0-0D960DB630EE}" type="presParOf" srcId="{27E48845-70CD-4CC4-BEAE-9D9A11474F44}" destId="{C3F34DB1-71DF-406D-9459-AA3C00E59D4B}" srcOrd="6" destOrd="0" presId="urn:microsoft.com/office/officeart/2005/8/layout/target3"/>
    <dgm:cxn modelId="{AB8409FD-CD81-4FBC-9CFE-81330503327A}" type="presParOf" srcId="{27E48845-70CD-4CC4-BEAE-9D9A11474F44}" destId="{714C0D6B-3220-417E-BFDB-50E2FCA22624}" srcOrd="7" destOrd="0" presId="urn:microsoft.com/office/officeart/2005/8/layout/target3"/>
    <dgm:cxn modelId="{0914340D-BD0D-424B-B563-01BCC54DA64B}" type="presParOf" srcId="{27E48845-70CD-4CC4-BEAE-9D9A11474F44}" destId="{3384A926-E505-4612-B834-72F8BB807A73}" srcOrd="8" destOrd="0" presId="urn:microsoft.com/office/officeart/2005/8/layout/target3"/>
    <dgm:cxn modelId="{1C718AF8-A983-4E13-A379-441D7C6BF15E}" type="presParOf" srcId="{27E48845-70CD-4CC4-BEAE-9D9A11474F44}" destId="{4F9EB8F7-0B3A-467F-9500-714E8BD1DE1D}" srcOrd="9" destOrd="0" presId="urn:microsoft.com/office/officeart/2005/8/layout/target3"/>
    <dgm:cxn modelId="{D4C08E49-7DE0-4EC7-90EA-03C4C9F1914B}" type="presParOf" srcId="{27E48845-70CD-4CC4-BEAE-9D9A11474F44}" destId="{5B31C146-9F0D-40A2-A111-0C6D05B7240D}" srcOrd="10" destOrd="0" presId="urn:microsoft.com/office/officeart/2005/8/layout/target3"/>
    <dgm:cxn modelId="{D991D022-CCE9-4A99-A716-9A51470DABF6}" type="presParOf" srcId="{27E48845-70CD-4CC4-BEAE-9D9A11474F44}" destId="{DE6535BC-C2D6-4D19-9E48-01CE0F5A5316}"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C49E71-38DB-4553-93A4-AB2EC8D0ED4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3D00065-C897-481D-A9A9-ABAD7A82D015}">
      <dgm:prSet phldrT="[Text]"/>
      <dgm:spPr>
        <a:solidFill>
          <a:srgbClr val="FFC000"/>
        </a:solidFill>
      </dgm:spPr>
      <dgm:t>
        <a:bodyPr/>
        <a:lstStyle/>
        <a:p>
          <a:r>
            <a:rPr lang="en-US" b="0" i="0" dirty="0">
              <a:solidFill>
                <a:schemeClr val="tx1"/>
              </a:solidFill>
              <a:effectLst/>
              <a:latin typeface="Be Vietnam Pro"/>
            </a:rPr>
            <a:t>Dropbox</a:t>
          </a:r>
          <a:endParaRPr lang="en-US" dirty="0">
            <a:solidFill>
              <a:schemeClr val="tx1"/>
            </a:solidFill>
          </a:endParaRPr>
        </a:p>
      </dgm:t>
    </dgm:pt>
    <dgm:pt modelId="{4DF8FA76-123B-4EE5-AA27-4DB5AE341AE2}" type="parTrans" cxnId="{5156F07C-0500-4FD2-AD6C-9512B9392548}">
      <dgm:prSet/>
      <dgm:spPr/>
      <dgm:t>
        <a:bodyPr/>
        <a:lstStyle/>
        <a:p>
          <a:endParaRPr lang="en-US"/>
        </a:p>
      </dgm:t>
    </dgm:pt>
    <dgm:pt modelId="{4ABF0783-5068-437D-AE90-460E01A05E7C}" type="sibTrans" cxnId="{5156F07C-0500-4FD2-AD6C-9512B9392548}">
      <dgm:prSet/>
      <dgm:spPr/>
      <dgm:t>
        <a:bodyPr/>
        <a:lstStyle/>
        <a:p>
          <a:endParaRPr lang="en-US"/>
        </a:p>
      </dgm:t>
    </dgm:pt>
    <dgm:pt modelId="{1AD46E04-3F2C-405E-8897-590272C4CC46}">
      <dgm:prSet phldrT="[Text]"/>
      <dgm:spPr>
        <a:solidFill>
          <a:schemeClr val="accent6"/>
        </a:solidFill>
      </dgm:spPr>
      <dgm:t>
        <a:bodyPr/>
        <a:lstStyle/>
        <a:p>
          <a:r>
            <a:rPr lang="en-US" b="0" i="0" dirty="0">
              <a:solidFill>
                <a:schemeClr val="tx1"/>
              </a:solidFill>
              <a:effectLst/>
              <a:latin typeface="Be Vietnam Pro"/>
            </a:rPr>
            <a:t>PayPal Holdings, Inc. </a:t>
          </a:r>
          <a:endParaRPr lang="en-US" dirty="0">
            <a:solidFill>
              <a:schemeClr val="tx1"/>
            </a:solidFill>
          </a:endParaRPr>
        </a:p>
      </dgm:t>
    </dgm:pt>
    <dgm:pt modelId="{277FE1E0-0E9F-48DB-8D98-385F280D002F}" type="parTrans" cxnId="{424519E3-0175-4B97-B1EE-F57F467B0798}">
      <dgm:prSet/>
      <dgm:spPr/>
      <dgm:t>
        <a:bodyPr/>
        <a:lstStyle/>
        <a:p>
          <a:endParaRPr lang="en-US"/>
        </a:p>
      </dgm:t>
    </dgm:pt>
    <dgm:pt modelId="{7C9122C0-FAD6-438C-9371-5011624865C3}" type="sibTrans" cxnId="{424519E3-0175-4B97-B1EE-F57F467B0798}">
      <dgm:prSet/>
      <dgm:spPr/>
      <dgm:t>
        <a:bodyPr/>
        <a:lstStyle/>
        <a:p>
          <a:endParaRPr lang="en-US"/>
        </a:p>
      </dgm:t>
    </dgm:pt>
    <dgm:pt modelId="{E06AE386-05DF-4D65-909F-7B085586F9CE}">
      <dgm:prSet phldrT="[Text]"/>
      <dgm:spPr>
        <a:solidFill>
          <a:srgbClr val="FFC000"/>
        </a:solidFill>
      </dgm:spPr>
      <dgm:t>
        <a:bodyPr/>
        <a:lstStyle/>
        <a:p>
          <a:r>
            <a:rPr lang="en-US" b="0" i="0" dirty="0">
              <a:solidFill>
                <a:schemeClr val="tx2"/>
              </a:solidFill>
              <a:effectLst/>
              <a:latin typeface="Be Vietnam Pro"/>
            </a:rPr>
            <a:t>VNG Corporation </a:t>
          </a:r>
          <a:endParaRPr lang="en-US" dirty="0">
            <a:solidFill>
              <a:schemeClr val="tx2"/>
            </a:solidFill>
          </a:endParaRPr>
        </a:p>
      </dgm:t>
    </dgm:pt>
    <dgm:pt modelId="{B1C0927E-729F-4FF2-9CA5-0A056683769C}" type="parTrans" cxnId="{19D8DE12-8BA2-41A8-8CB8-967BCA7D341A}">
      <dgm:prSet/>
      <dgm:spPr/>
      <dgm:t>
        <a:bodyPr/>
        <a:lstStyle/>
        <a:p>
          <a:endParaRPr lang="en-US"/>
        </a:p>
      </dgm:t>
    </dgm:pt>
    <dgm:pt modelId="{A8C86CA4-D793-4DE7-A7F4-9E5F22E83C49}" type="sibTrans" cxnId="{19D8DE12-8BA2-41A8-8CB8-967BCA7D341A}">
      <dgm:prSet/>
      <dgm:spPr/>
      <dgm:t>
        <a:bodyPr/>
        <a:lstStyle/>
        <a:p>
          <a:endParaRPr lang="en-US"/>
        </a:p>
      </dgm:t>
    </dgm:pt>
    <dgm:pt modelId="{C2C1357B-402A-447B-94CD-5A8A6DB5D052}">
      <dgm:prSet phldrT="[Text]"/>
      <dgm:spPr>
        <a:solidFill>
          <a:schemeClr val="accent6">
            <a:lumMod val="60000"/>
            <a:lumOff val="40000"/>
          </a:schemeClr>
        </a:solidFill>
      </dgm:spPr>
      <dgm:t>
        <a:bodyPr/>
        <a:lstStyle/>
        <a:p>
          <a:r>
            <a:rPr lang="en-US" b="0" i="0" dirty="0" err="1">
              <a:solidFill>
                <a:schemeClr val="tx2"/>
              </a:solidFill>
              <a:effectLst/>
              <a:latin typeface="Be Vietnam Pro"/>
            </a:rPr>
            <a:t>VNLife</a:t>
          </a:r>
          <a:endParaRPr lang="en-US" i="0" dirty="0">
            <a:solidFill>
              <a:schemeClr val="tx2"/>
            </a:solidFill>
          </a:endParaRPr>
        </a:p>
      </dgm:t>
    </dgm:pt>
    <dgm:pt modelId="{640F633C-32BE-42B2-B7DF-B01D41A18B75}" type="parTrans" cxnId="{2C7E5070-F964-4E81-A023-FF4868D23B22}">
      <dgm:prSet/>
      <dgm:spPr/>
      <dgm:t>
        <a:bodyPr/>
        <a:lstStyle/>
        <a:p>
          <a:endParaRPr lang="en-US"/>
        </a:p>
      </dgm:t>
    </dgm:pt>
    <dgm:pt modelId="{8F48ACE0-FA58-443C-8F13-27D424C1F603}" type="sibTrans" cxnId="{2C7E5070-F964-4E81-A023-FF4868D23B22}">
      <dgm:prSet/>
      <dgm:spPr/>
      <dgm:t>
        <a:bodyPr/>
        <a:lstStyle/>
        <a:p>
          <a:endParaRPr lang="en-US"/>
        </a:p>
      </dgm:t>
    </dgm:pt>
    <dgm:pt modelId="{CA351B8B-6301-4094-8B85-B8AFD77F5759}">
      <dgm:prSet phldrT="[Text]"/>
      <dgm:spPr>
        <a:solidFill>
          <a:srgbClr val="FFFF00"/>
        </a:solidFill>
      </dgm:spPr>
      <dgm:t>
        <a:bodyPr/>
        <a:lstStyle/>
        <a:p>
          <a:r>
            <a:rPr lang="vi-VN" b="0" i="0" dirty="0">
              <a:solidFill>
                <a:schemeClr val="tx2"/>
              </a:solidFill>
              <a:effectLst/>
              <a:latin typeface="Be Vietnam Pro"/>
            </a:rPr>
            <a:t>Momo</a:t>
          </a:r>
          <a:endParaRPr lang="en-US" i="0" dirty="0">
            <a:solidFill>
              <a:schemeClr val="tx2"/>
            </a:solidFill>
          </a:endParaRPr>
        </a:p>
      </dgm:t>
    </dgm:pt>
    <dgm:pt modelId="{3C9495FE-4F41-4227-9D4B-81BBD9B02089}" type="parTrans" cxnId="{1A6EEA97-9B22-4FDB-975C-E8DEFDBD15F8}">
      <dgm:prSet/>
      <dgm:spPr/>
      <dgm:t>
        <a:bodyPr/>
        <a:lstStyle/>
        <a:p>
          <a:endParaRPr lang="en-US"/>
        </a:p>
      </dgm:t>
    </dgm:pt>
    <dgm:pt modelId="{A1E0C32F-D540-4542-A411-4EBE2E99E90C}" type="sibTrans" cxnId="{1A6EEA97-9B22-4FDB-975C-E8DEFDBD15F8}">
      <dgm:prSet/>
      <dgm:spPr/>
      <dgm:t>
        <a:bodyPr/>
        <a:lstStyle/>
        <a:p>
          <a:endParaRPr lang="en-US"/>
        </a:p>
      </dgm:t>
    </dgm:pt>
    <dgm:pt modelId="{12BF60A2-D998-4087-95E5-977140FA7BC3}">
      <dgm:prSet/>
      <dgm:spPr>
        <a:solidFill>
          <a:schemeClr val="accent6">
            <a:lumMod val="75000"/>
          </a:schemeClr>
        </a:solidFill>
      </dgm:spPr>
      <dgm:t>
        <a:bodyPr/>
        <a:lstStyle/>
        <a:p>
          <a:r>
            <a:rPr lang="en-US" b="0" i="0" dirty="0">
              <a:solidFill>
                <a:schemeClr val="tx2"/>
              </a:solidFill>
              <a:effectLst/>
              <a:latin typeface="Be Vietnam Pro"/>
            </a:rPr>
            <a:t>Sky Mavis </a:t>
          </a:r>
          <a:endParaRPr lang="en-US" dirty="0">
            <a:solidFill>
              <a:schemeClr val="tx2"/>
            </a:solidFill>
          </a:endParaRPr>
        </a:p>
      </dgm:t>
    </dgm:pt>
    <dgm:pt modelId="{EF82F50E-9416-4C73-A74B-32E5BBF07D19}" type="parTrans" cxnId="{1009CD84-580D-4055-AEC9-3ECFF2D18518}">
      <dgm:prSet/>
      <dgm:spPr/>
      <dgm:t>
        <a:bodyPr/>
        <a:lstStyle/>
        <a:p>
          <a:endParaRPr lang="en-US"/>
        </a:p>
      </dgm:t>
    </dgm:pt>
    <dgm:pt modelId="{0EEFC964-B3A8-4DDB-8E5F-7A4160BB0C44}" type="sibTrans" cxnId="{1009CD84-580D-4055-AEC9-3ECFF2D18518}">
      <dgm:prSet/>
      <dgm:spPr/>
      <dgm:t>
        <a:bodyPr/>
        <a:lstStyle/>
        <a:p>
          <a:endParaRPr lang="en-US"/>
        </a:p>
      </dgm:t>
    </dgm:pt>
    <dgm:pt modelId="{8604ACE6-9E6B-4277-800E-BC6867ACA801}" type="pres">
      <dgm:prSet presAssocID="{E3C49E71-38DB-4553-93A4-AB2EC8D0ED49}" presName="diagram" presStyleCnt="0">
        <dgm:presLayoutVars>
          <dgm:dir/>
          <dgm:resizeHandles val="exact"/>
        </dgm:presLayoutVars>
      </dgm:prSet>
      <dgm:spPr/>
    </dgm:pt>
    <dgm:pt modelId="{DDF3DEB2-9CDD-4F4A-A08B-ADB0A2A20228}" type="pres">
      <dgm:prSet presAssocID="{D3D00065-C897-481D-A9A9-ABAD7A82D015}" presName="node" presStyleLbl="node1" presStyleIdx="0" presStyleCnt="6" custLinFactNeighborX="-43889" custLinFactNeighborY="3080">
        <dgm:presLayoutVars>
          <dgm:bulletEnabled val="1"/>
        </dgm:presLayoutVars>
      </dgm:prSet>
      <dgm:spPr/>
    </dgm:pt>
    <dgm:pt modelId="{9FF76BDE-CB85-42D1-B7C8-1DC1BD8631DE}" type="pres">
      <dgm:prSet presAssocID="{4ABF0783-5068-437D-AE90-460E01A05E7C}" presName="sibTrans" presStyleCnt="0"/>
      <dgm:spPr/>
    </dgm:pt>
    <dgm:pt modelId="{6D646846-D15A-440E-9CC7-0DDB7F44E5E5}" type="pres">
      <dgm:prSet presAssocID="{1AD46E04-3F2C-405E-8897-590272C4CC46}" presName="node" presStyleLbl="node1" presStyleIdx="1" presStyleCnt="6" custLinFactNeighborX="-50819" custLinFactNeighborY="4620">
        <dgm:presLayoutVars>
          <dgm:bulletEnabled val="1"/>
        </dgm:presLayoutVars>
      </dgm:prSet>
      <dgm:spPr/>
    </dgm:pt>
    <dgm:pt modelId="{97544B4D-E2D0-4EE9-965C-DE527598082E}" type="pres">
      <dgm:prSet presAssocID="{7C9122C0-FAD6-438C-9371-5011624865C3}" presName="sibTrans" presStyleCnt="0"/>
      <dgm:spPr/>
    </dgm:pt>
    <dgm:pt modelId="{3BEAEDFF-5387-4166-B12A-78AC0A9DF4F7}" type="pres">
      <dgm:prSet presAssocID="{E06AE386-05DF-4D65-909F-7B085586F9CE}" presName="node" presStyleLbl="node1" presStyleIdx="2" presStyleCnt="6" custLinFactX="59917" custLinFactY="-11647" custLinFactNeighborX="100000" custLinFactNeighborY="-100000">
        <dgm:presLayoutVars>
          <dgm:bulletEnabled val="1"/>
        </dgm:presLayoutVars>
      </dgm:prSet>
      <dgm:spPr/>
    </dgm:pt>
    <dgm:pt modelId="{CA0D9AA9-DD28-4643-8F3B-F8B74B26F48E}" type="pres">
      <dgm:prSet presAssocID="{A8C86CA4-D793-4DE7-A7F4-9E5F22E83C49}" presName="sibTrans" presStyleCnt="0"/>
      <dgm:spPr/>
    </dgm:pt>
    <dgm:pt modelId="{4D02BA69-5549-4655-A83D-15E52B86F85D}" type="pres">
      <dgm:prSet presAssocID="{C2C1357B-402A-447B-94CD-5A8A6DB5D052}" presName="node" presStyleLbl="node1" presStyleIdx="3" presStyleCnt="6" custLinFactX="-54451" custLinFactNeighborX="-100000" custLinFactNeighborY="5393">
        <dgm:presLayoutVars>
          <dgm:bulletEnabled val="1"/>
        </dgm:presLayoutVars>
      </dgm:prSet>
      <dgm:spPr/>
    </dgm:pt>
    <dgm:pt modelId="{D4873829-E072-4C9E-9908-8058361943D0}" type="pres">
      <dgm:prSet presAssocID="{8F48ACE0-FA58-443C-8F13-27D424C1F603}" presName="sibTrans" presStyleCnt="0"/>
      <dgm:spPr/>
    </dgm:pt>
    <dgm:pt modelId="{F6603B6B-10A0-4EAF-82D7-8AA11FC1ABED}" type="pres">
      <dgm:prSet presAssocID="{CA351B8B-6301-4094-8B85-B8AFD77F5759}" presName="node" presStyleLbl="node1" presStyleIdx="4" presStyleCnt="6" custLinFactY="-11698" custLinFactNeighborX="59161" custLinFactNeighborY="-100000">
        <dgm:presLayoutVars>
          <dgm:bulletEnabled val="1"/>
        </dgm:presLayoutVars>
      </dgm:prSet>
      <dgm:spPr/>
    </dgm:pt>
    <dgm:pt modelId="{E63A703E-ED74-4B9A-993D-8AC2BDE28FE3}" type="pres">
      <dgm:prSet presAssocID="{A1E0C32F-D540-4542-A411-4EBE2E99E90C}" presName="sibTrans" presStyleCnt="0"/>
      <dgm:spPr/>
    </dgm:pt>
    <dgm:pt modelId="{24E06AA2-75EE-404B-A1CD-A38A01D4959C}" type="pres">
      <dgm:prSet presAssocID="{12BF60A2-D998-4087-95E5-977140FA7BC3}" presName="node" presStyleLbl="node1" presStyleIdx="5" presStyleCnt="6" custLinFactY="-12468" custLinFactNeighborX="54077" custLinFactNeighborY="-100000">
        <dgm:presLayoutVars>
          <dgm:bulletEnabled val="1"/>
        </dgm:presLayoutVars>
      </dgm:prSet>
      <dgm:spPr/>
    </dgm:pt>
  </dgm:ptLst>
  <dgm:cxnLst>
    <dgm:cxn modelId="{A8150C10-F2B7-4A1B-BFC8-403DF4A58AA8}" type="presOf" srcId="{E3C49E71-38DB-4553-93A4-AB2EC8D0ED49}" destId="{8604ACE6-9E6B-4277-800E-BC6867ACA801}" srcOrd="0" destOrd="0" presId="urn:microsoft.com/office/officeart/2005/8/layout/default"/>
    <dgm:cxn modelId="{19D8DE12-8BA2-41A8-8CB8-967BCA7D341A}" srcId="{E3C49E71-38DB-4553-93A4-AB2EC8D0ED49}" destId="{E06AE386-05DF-4D65-909F-7B085586F9CE}" srcOrd="2" destOrd="0" parTransId="{B1C0927E-729F-4FF2-9CA5-0A056683769C}" sibTransId="{A8C86CA4-D793-4DE7-A7F4-9E5F22E83C49}"/>
    <dgm:cxn modelId="{AB2D791F-1B9C-424E-A7B7-9AEEAACA6BF4}" type="presOf" srcId="{C2C1357B-402A-447B-94CD-5A8A6DB5D052}" destId="{4D02BA69-5549-4655-A83D-15E52B86F85D}" srcOrd="0" destOrd="0" presId="urn:microsoft.com/office/officeart/2005/8/layout/default"/>
    <dgm:cxn modelId="{88CC8D61-CE74-4DBA-B541-C71381CD177F}" type="presOf" srcId="{12BF60A2-D998-4087-95E5-977140FA7BC3}" destId="{24E06AA2-75EE-404B-A1CD-A38A01D4959C}" srcOrd="0" destOrd="0" presId="urn:microsoft.com/office/officeart/2005/8/layout/default"/>
    <dgm:cxn modelId="{2C7E5070-F964-4E81-A023-FF4868D23B22}" srcId="{E3C49E71-38DB-4553-93A4-AB2EC8D0ED49}" destId="{C2C1357B-402A-447B-94CD-5A8A6DB5D052}" srcOrd="3" destOrd="0" parTransId="{640F633C-32BE-42B2-B7DF-B01D41A18B75}" sibTransId="{8F48ACE0-FA58-443C-8F13-27D424C1F603}"/>
    <dgm:cxn modelId="{5156F07C-0500-4FD2-AD6C-9512B9392548}" srcId="{E3C49E71-38DB-4553-93A4-AB2EC8D0ED49}" destId="{D3D00065-C897-481D-A9A9-ABAD7A82D015}" srcOrd="0" destOrd="0" parTransId="{4DF8FA76-123B-4EE5-AA27-4DB5AE341AE2}" sibTransId="{4ABF0783-5068-437D-AE90-460E01A05E7C}"/>
    <dgm:cxn modelId="{1009CD84-580D-4055-AEC9-3ECFF2D18518}" srcId="{E3C49E71-38DB-4553-93A4-AB2EC8D0ED49}" destId="{12BF60A2-D998-4087-95E5-977140FA7BC3}" srcOrd="5" destOrd="0" parTransId="{EF82F50E-9416-4C73-A74B-32E5BBF07D19}" sibTransId="{0EEFC964-B3A8-4DDB-8E5F-7A4160BB0C44}"/>
    <dgm:cxn modelId="{C61BB394-3EB6-472B-A613-BF028BAEDFA0}" type="presOf" srcId="{E06AE386-05DF-4D65-909F-7B085586F9CE}" destId="{3BEAEDFF-5387-4166-B12A-78AC0A9DF4F7}" srcOrd="0" destOrd="0" presId="urn:microsoft.com/office/officeart/2005/8/layout/default"/>
    <dgm:cxn modelId="{1A6EEA97-9B22-4FDB-975C-E8DEFDBD15F8}" srcId="{E3C49E71-38DB-4553-93A4-AB2EC8D0ED49}" destId="{CA351B8B-6301-4094-8B85-B8AFD77F5759}" srcOrd="4" destOrd="0" parTransId="{3C9495FE-4F41-4227-9D4B-81BBD9B02089}" sibTransId="{A1E0C32F-D540-4542-A411-4EBE2E99E90C}"/>
    <dgm:cxn modelId="{A57D07B5-A3DD-45B1-A934-F2E6CFC5609E}" type="presOf" srcId="{CA351B8B-6301-4094-8B85-B8AFD77F5759}" destId="{F6603B6B-10A0-4EAF-82D7-8AA11FC1ABED}" srcOrd="0" destOrd="0" presId="urn:microsoft.com/office/officeart/2005/8/layout/default"/>
    <dgm:cxn modelId="{BD4067BB-6513-4F6A-AE96-0A8071101B44}" type="presOf" srcId="{1AD46E04-3F2C-405E-8897-590272C4CC46}" destId="{6D646846-D15A-440E-9CC7-0DDB7F44E5E5}" srcOrd="0" destOrd="0" presId="urn:microsoft.com/office/officeart/2005/8/layout/default"/>
    <dgm:cxn modelId="{424519E3-0175-4B97-B1EE-F57F467B0798}" srcId="{E3C49E71-38DB-4553-93A4-AB2EC8D0ED49}" destId="{1AD46E04-3F2C-405E-8897-590272C4CC46}" srcOrd="1" destOrd="0" parTransId="{277FE1E0-0E9F-48DB-8D98-385F280D002F}" sibTransId="{7C9122C0-FAD6-438C-9371-5011624865C3}"/>
    <dgm:cxn modelId="{FB74B2EA-4794-41E0-84F0-51EE20CBB8F5}" type="presOf" srcId="{D3D00065-C897-481D-A9A9-ABAD7A82D015}" destId="{DDF3DEB2-9CDD-4F4A-A08B-ADB0A2A20228}" srcOrd="0" destOrd="0" presId="urn:microsoft.com/office/officeart/2005/8/layout/default"/>
    <dgm:cxn modelId="{3CC10C56-491D-4EB5-9DE7-8B52234A8275}" type="presParOf" srcId="{8604ACE6-9E6B-4277-800E-BC6867ACA801}" destId="{DDF3DEB2-9CDD-4F4A-A08B-ADB0A2A20228}" srcOrd="0" destOrd="0" presId="urn:microsoft.com/office/officeart/2005/8/layout/default"/>
    <dgm:cxn modelId="{A65BE925-08DE-45FE-ACA7-BCE4FC5CF515}" type="presParOf" srcId="{8604ACE6-9E6B-4277-800E-BC6867ACA801}" destId="{9FF76BDE-CB85-42D1-B7C8-1DC1BD8631DE}" srcOrd="1" destOrd="0" presId="urn:microsoft.com/office/officeart/2005/8/layout/default"/>
    <dgm:cxn modelId="{88C524BD-8FB2-4538-900A-88CF3B9A76EF}" type="presParOf" srcId="{8604ACE6-9E6B-4277-800E-BC6867ACA801}" destId="{6D646846-D15A-440E-9CC7-0DDB7F44E5E5}" srcOrd="2" destOrd="0" presId="urn:microsoft.com/office/officeart/2005/8/layout/default"/>
    <dgm:cxn modelId="{5864594E-917B-4EB0-9724-B98A0238BFE4}" type="presParOf" srcId="{8604ACE6-9E6B-4277-800E-BC6867ACA801}" destId="{97544B4D-E2D0-4EE9-965C-DE527598082E}" srcOrd="3" destOrd="0" presId="urn:microsoft.com/office/officeart/2005/8/layout/default"/>
    <dgm:cxn modelId="{0993BE67-AEE8-4E5F-AC0E-C45F49021457}" type="presParOf" srcId="{8604ACE6-9E6B-4277-800E-BC6867ACA801}" destId="{3BEAEDFF-5387-4166-B12A-78AC0A9DF4F7}" srcOrd="4" destOrd="0" presId="urn:microsoft.com/office/officeart/2005/8/layout/default"/>
    <dgm:cxn modelId="{B192ED5E-FCC4-4E6C-8575-D256859DA181}" type="presParOf" srcId="{8604ACE6-9E6B-4277-800E-BC6867ACA801}" destId="{CA0D9AA9-DD28-4643-8F3B-F8B74B26F48E}" srcOrd="5" destOrd="0" presId="urn:microsoft.com/office/officeart/2005/8/layout/default"/>
    <dgm:cxn modelId="{3409EA09-7B0B-491F-AEE5-10D78CB6B821}" type="presParOf" srcId="{8604ACE6-9E6B-4277-800E-BC6867ACA801}" destId="{4D02BA69-5549-4655-A83D-15E52B86F85D}" srcOrd="6" destOrd="0" presId="urn:microsoft.com/office/officeart/2005/8/layout/default"/>
    <dgm:cxn modelId="{92E61A93-D1ED-4911-B908-2607A0DE5941}" type="presParOf" srcId="{8604ACE6-9E6B-4277-800E-BC6867ACA801}" destId="{D4873829-E072-4C9E-9908-8058361943D0}" srcOrd="7" destOrd="0" presId="urn:microsoft.com/office/officeart/2005/8/layout/default"/>
    <dgm:cxn modelId="{8D558B83-E13A-4F9C-A168-2BDA1B7979BD}" type="presParOf" srcId="{8604ACE6-9E6B-4277-800E-BC6867ACA801}" destId="{F6603B6B-10A0-4EAF-82D7-8AA11FC1ABED}" srcOrd="8" destOrd="0" presId="urn:microsoft.com/office/officeart/2005/8/layout/default"/>
    <dgm:cxn modelId="{4CABE591-B5E0-4EBC-9CA0-D5B9D331C410}" type="presParOf" srcId="{8604ACE6-9E6B-4277-800E-BC6867ACA801}" destId="{E63A703E-ED74-4B9A-993D-8AC2BDE28FE3}" srcOrd="9" destOrd="0" presId="urn:microsoft.com/office/officeart/2005/8/layout/default"/>
    <dgm:cxn modelId="{E92FAC56-11D6-4E41-9983-2277AE38165E}" type="presParOf" srcId="{8604ACE6-9E6B-4277-800E-BC6867ACA801}" destId="{24E06AA2-75EE-404B-A1CD-A38A01D4959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7322F-9852-4BA0-A8D2-67C85F42A93E}">
      <dsp:nvSpPr>
        <dsp:cNvPr id="0" name=""/>
        <dsp:cNvSpPr/>
      </dsp:nvSpPr>
      <dsp:spPr>
        <a:xfrm>
          <a:off x="-31818" y="419594"/>
          <a:ext cx="3151036" cy="2741240"/>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7F3BA-D735-48D4-A66D-1B8B2C96A0BD}">
      <dsp:nvSpPr>
        <dsp:cNvPr id="0" name=""/>
        <dsp:cNvSpPr/>
      </dsp:nvSpPr>
      <dsp:spPr>
        <a:xfrm>
          <a:off x="1492639" y="407405"/>
          <a:ext cx="3670730" cy="26003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err="1">
              <a:latin typeface="Times New Roman" panose="02020603050405020304" pitchFamily="18" charset="0"/>
              <a:cs typeface="Times New Roman" panose="02020603050405020304" pitchFamily="18" charset="0"/>
            </a:rPr>
            <a:t>Tạo</a:t>
          </a:r>
          <a:r>
            <a:rPr lang="en-US" sz="2100" b="1" kern="1200" dirty="0">
              <a:latin typeface="Times New Roman" panose="02020603050405020304" pitchFamily="18" charset="0"/>
              <a:cs typeface="Times New Roman" panose="02020603050405020304" pitchFamily="18" charset="0"/>
            </a:rPr>
            <a:t> ra </a:t>
          </a:r>
          <a:r>
            <a:rPr lang="en-US" sz="2100" b="1" kern="1200" dirty="0" err="1">
              <a:latin typeface="Times New Roman" panose="02020603050405020304" pitchFamily="18" charset="0"/>
              <a:cs typeface="Times New Roman" panose="02020603050405020304" pitchFamily="18" charset="0"/>
            </a:rPr>
            <a:t>giá</a:t>
          </a:r>
          <a:r>
            <a:rPr lang="en-US" sz="2100" b="1" kern="1200" dirty="0">
              <a:latin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cs typeface="Times New Roman" panose="02020603050405020304" pitchFamily="18" charset="0"/>
            </a:rPr>
            <a:t>trị</a:t>
          </a:r>
          <a:r>
            <a:rPr lang="en-US" sz="2100" b="1" kern="1200" dirty="0">
              <a:latin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cs typeface="Times New Roman" panose="02020603050405020304" pitchFamily="18" charset="0"/>
            </a:rPr>
            <a:t>dài</a:t>
          </a:r>
          <a:r>
            <a:rPr lang="en-US" sz="2100" b="1" kern="1200" dirty="0">
              <a:latin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cs typeface="Times New Roman" panose="02020603050405020304" pitchFamily="18" charset="0"/>
            </a:rPr>
            <a:t>hạn</a:t>
          </a:r>
          <a:r>
            <a:rPr lang="en-US" sz="2100" b="1" kern="1200" dirty="0">
              <a:latin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cs typeface="Times New Roman" panose="02020603050405020304" pitchFamily="18" charset="0"/>
            </a:rPr>
            <a:t>sản</a:t>
          </a:r>
          <a:r>
            <a:rPr lang="en-US" sz="2100" b="1" kern="1200" dirty="0">
              <a:latin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cs typeface="Times New Roman" panose="02020603050405020304" pitchFamily="18" charset="0"/>
            </a:rPr>
            <a:t>phẩm</a:t>
          </a:r>
          <a:r>
            <a:rPr lang="en-US" sz="2100" b="1" kern="1200" dirty="0">
              <a:latin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cs typeface="Times New Roman" panose="02020603050405020304" pitchFamily="18" charset="0"/>
            </a:rPr>
            <a:t>sáng</a:t>
          </a:r>
          <a:r>
            <a:rPr lang="en-US" sz="2100" b="1" kern="1200" dirty="0">
              <a:latin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cs typeface="Times New Roman" panose="02020603050405020304" pitchFamily="18" charset="0"/>
            </a:rPr>
            <a:t>tạo</a:t>
          </a:r>
          <a:r>
            <a:rPr lang="en-US" sz="2100" b="1" kern="1200" dirty="0">
              <a:latin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cs typeface="Times New Roman" panose="02020603050405020304" pitchFamily="18" charset="0"/>
            </a:rPr>
            <a:t>đột</a:t>
          </a:r>
          <a:r>
            <a:rPr lang="en-US" sz="2100" b="1" kern="1200" dirty="0">
              <a:latin typeface="Times New Roman" panose="02020603050405020304" pitchFamily="18" charset="0"/>
              <a:cs typeface="Times New Roman" panose="02020603050405020304" pitchFamily="18" charset="0"/>
            </a:rPr>
            <a:t> </a:t>
          </a:r>
          <a:r>
            <a:rPr lang="en-US" sz="2100" b="1" kern="1200" dirty="0" err="1">
              <a:latin typeface="Times New Roman" panose="02020603050405020304" pitchFamily="18" charset="0"/>
              <a:cs typeface="Times New Roman" panose="02020603050405020304" pitchFamily="18" charset="0"/>
            </a:rPr>
            <a:t>phá</a:t>
          </a:r>
          <a:r>
            <a:rPr lang="en-US" sz="2100" b="1" kern="1200" dirty="0">
              <a:latin typeface="Times New Roman" panose="02020603050405020304" pitchFamily="18" charset="0"/>
              <a:cs typeface="Times New Roman" panose="02020603050405020304" pitchFamily="18" charset="0"/>
            </a:rPr>
            <a:t> </a:t>
          </a:r>
        </a:p>
      </dsp:txBody>
      <dsp:txXfrm>
        <a:off x="1492639" y="407405"/>
        <a:ext cx="3670730" cy="780096"/>
      </dsp:txXfrm>
    </dsp:sp>
    <dsp:sp modelId="{ED81C06E-6004-4185-8B8F-505894C3C6BB}">
      <dsp:nvSpPr>
        <dsp:cNvPr id="0" name=""/>
        <dsp:cNvSpPr/>
      </dsp:nvSpPr>
      <dsp:spPr>
        <a:xfrm>
          <a:off x="583319" y="1162563"/>
          <a:ext cx="1920762" cy="197653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34B72-D434-4D1A-A4FD-2B0D1F9BE34F}">
      <dsp:nvSpPr>
        <dsp:cNvPr id="0" name=""/>
        <dsp:cNvSpPr/>
      </dsp:nvSpPr>
      <dsp:spPr>
        <a:xfrm>
          <a:off x="1509563" y="1156839"/>
          <a:ext cx="3604727" cy="200834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err="1">
              <a:solidFill>
                <a:srgbClr val="FF0066"/>
              </a:solidFill>
              <a:latin typeface="Times New Roman" panose="02020603050405020304" pitchFamily="18" charset="0"/>
              <a:cs typeface="Times New Roman" panose="02020603050405020304" pitchFamily="18" charset="0"/>
            </a:rPr>
            <a:t>Tích</a:t>
          </a:r>
          <a:r>
            <a:rPr lang="en-US" sz="2100" b="1" kern="1200" dirty="0">
              <a:solidFill>
                <a:srgbClr val="FF0066"/>
              </a:solidFill>
              <a:latin typeface="Times New Roman" panose="02020603050405020304" pitchFamily="18" charset="0"/>
              <a:cs typeface="Times New Roman" panose="02020603050405020304" pitchFamily="18" charset="0"/>
            </a:rPr>
            <a:t> </a:t>
          </a:r>
          <a:r>
            <a:rPr lang="en-US" sz="2100" b="1" kern="1200" dirty="0" err="1">
              <a:solidFill>
                <a:srgbClr val="FF0066"/>
              </a:solidFill>
              <a:latin typeface="Times New Roman" panose="02020603050405020304" pitchFamily="18" charset="0"/>
              <a:cs typeface="Times New Roman" panose="02020603050405020304" pitchFamily="18" charset="0"/>
            </a:rPr>
            <a:t>hợp</a:t>
          </a:r>
          <a:r>
            <a:rPr lang="en-US" sz="2100" b="1" kern="1200" dirty="0">
              <a:solidFill>
                <a:srgbClr val="FF0066"/>
              </a:solidFill>
              <a:latin typeface="Times New Roman" panose="02020603050405020304" pitchFamily="18" charset="0"/>
              <a:cs typeface="Times New Roman" panose="02020603050405020304" pitchFamily="18" charset="0"/>
            </a:rPr>
            <a:t> </a:t>
          </a:r>
          <a:r>
            <a:rPr lang="en-US" sz="2100" b="1" kern="1200" dirty="0" err="1">
              <a:solidFill>
                <a:srgbClr val="FF0066"/>
              </a:solidFill>
              <a:latin typeface="Times New Roman" panose="02020603050405020304" pitchFamily="18" charset="0"/>
              <a:cs typeface="Times New Roman" panose="02020603050405020304" pitchFamily="18" charset="0"/>
            </a:rPr>
            <a:t>và</a:t>
          </a:r>
          <a:r>
            <a:rPr lang="en-US" sz="2100" b="1" kern="1200" dirty="0">
              <a:solidFill>
                <a:srgbClr val="FF0066"/>
              </a:solidFill>
              <a:latin typeface="Times New Roman" panose="02020603050405020304" pitchFamily="18" charset="0"/>
              <a:cs typeface="Times New Roman" panose="02020603050405020304" pitchFamily="18" charset="0"/>
            </a:rPr>
            <a:t> </a:t>
          </a:r>
          <a:r>
            <a:rPr lang="en-US" sz="2100" b="1" kern="1200" dirty="0" err="1">
              <a:solidFill>
                <a:srgbClr val="FF0066"/>
              </a:solidFill>
              <a:latin typeface="Times New Roman" panose="02020603050405020304" pitchFamily="18" charset="0"/>
              <a:cs typeface="Times New Roman" panose="02020603050405020304" pitchFamily="18" charset="0"/>
            </a:rPr>
            <a:t>áp</a:t>
          </a:r>
          <a:r>
            <a:rPr lang="en-US" sz="2100" b="1" kern="1200" dirty="0">
              <a:solidFill>
                <a:srgbClr val="FF0066"/>
              </a:solidFill>
              <a:latin typeface="Times New Roman" panose="02020603050405020304" pitchFamily="18" charset="0"/>
              <a:cs typeface="Times New Roman" panose="02020603050405020304" pitchFamily="18" charset="0"/>
            </a:rPr>
            <a:t> </a:t>
          </a:r>
          <a:r>
            <a:rPr lang="en-US" sz="2100" b="1" kern="1200" dirty="0" err="1">
              <a:solidFill>
                <a:srgbClr val="FF0066"/>
              </a:solidFill>
              <a:latin typeface="Times New Roman" panose="02020603050405020304" pitchFamily="18" charset="0"/>
              <a:cs typeface="Times New Roman" panose="02020603050405020304" pitchFamily="18" charset="0"/>
            </a:rPr>
            <a:t>dụng</a:t>
          </a:r>
          <a:r>
            <a:rPr lang="en-US" sz="2100" b="1" kern="1200" dirty="0">
              <a:solidFill>
                <a:srgbClr val="FF0066"/>
              </a:solidFill>
              <a:latin typeface="Times New Roman" panose="02020603050405020304" pitchFamily="18" charset="0"/>
              <a:cs typeface="Times New Roman" panose="02020603050405020304" pitchFamily="18" charset="0"/>
            </a:rPr>
            <a:t> </a:t>
          </a:r>
          <a:r>
            <a:rPr lang="en-US" sz="2100" b="1" kern="1200" dirty="0" err="1">
              <a:solidFill>
                <a:srgbClr val="FF0066"/>
              </a:solidFill>
              <a:latin typeface="Times New Roman" panose="02020603050405020304" pitchFamily="18" charset="0"/>
              <a:cs typeface="Times New Roman" panose="02020603050405020304" pitchFamily="18" charset="0"/>
            </a:rPr>
            <a:t>các</a:t>
          </a:r>
          <a:r>
            <a:rPr lang="en-US" sz="2100" b="1" kern="1200" dirty="0">
              <a:solidFill>
                <a:srgbClr val="FF0066"/>
              </a:solidFill>
              <a:latin typeface="Times New Roman" panose="02020603050405020304" pitchFamily="18" charset="0"/>
              <a:cs typeface="Times New Roman" panose="02020603050405020304" pitchFamily="18" charset="0"/>
            </a:rPr>
            <a:t>     </a:t>
          </a:r>
          <a:r>
            <a:rPr lang="en-US" sz="2100" b="1" kern="1200" dirty="0" err="1">
              <a:solidFill>
                <a:srgbClr val="FF0066"/>
              </a:solidFill>
              <a:latin typeface="Times New Roman" panose="02020603050405020304" pitchFamily="18" charset="0"/>
              <a:cs typeface="Times New Roman" panose="02020603050405020304" pitchFamily="18" charset="0"/>
            </a:rPr>
            <a:t>tiến</a:t>
          </a:r>
          <a:r>
            <a:rPr lang="en-US" sz="2100" b="1" kern="1200" dirty="0">
              <a:solidFill>
                <a:srgbClr val="FF0066"/>
              </a:solidFill>
              <a:latin typeface="Times New Roman" panose="02020603050405020304" pitchFamily="18" charset="0"/>
              <a:cs typeface="Times New Roman" panose="02020603050405020304" pitchFamily="18" charset="0"/>
            </a:rPr>
            <a:t> </a:t>
          </a:r>
          <a:r>
            <a:rPr lang="en-US" sz="2100" b="1" kern="1200" dirty="0" err="1">
              <a:solidFill>
                <a:srgbClr val="FF0066"/>
              </a:solidFill>
              <a:latin typeface="Times New Roman" panose="02020603050405020304" pitchFamily="18" charset="0"/>
              <a:cs typeface="Times New Roman" panose="02020603050405020304" pitchFamily="18" charset="0"/>
            </a:rPr>
            <a:t>bộ</a:t>
          </a:r>
          <a:r>
            <a:rPr lang="en-US" sz="2100" b="1" kern="1200" dirty="0">
              <a:solidFill>
                <a:srgbClr val="FF0066"/>
              </a:solidFill>
              <a:latin typeface="Times New Roman" panose="02020603050405020304" pitchFamily="18" charset="0"/>
              <a:cs typeface="Times New Roman" panose="02020603050405020304" pitchFamily="18" charset="0"/>
            </a:rPr>
            <a:t> khoa </a:t>
          </a:r>
          <a:r>
            <a:rPr lang="en-US" sz="2100" b="1" kern="1200" dirty="0" err="1">
              <a:solidFill>
                <a:srgbClr val="FF0066"/>
              </a:solidFill>
              <a:latin typeface="Times New Roman" panose="02020603050405020304" pitchFamily="18" charset="0"/>
              <a:cs typeface="Times New Roman" panose="02020603050405020304" pitchFamily="18" charset="0"/>
            </a:rPr>
            <a:t>học</a:t>
          </a:r>
          <a:r>
            <a:rPr lang="en-US" sz="2100" b="1" kern="1200" dirty="0">
              <a:solidFill>
                <a:srgbClr val="FF0066"/>
              </a:solidFill>
              <a:latin typeface="Times New Roman" panose="02020603050405020304" pitchFamily="18" charset="0"/>
              <a:cs typeface="Times New Roman" panose="02020603050405020304" pitchFamily="18" charset="0"/>
            </a:rPr>
            <a:t> </a:t>
          </a:r>
          <a:r>
            <a:rPr lang="en-US" sz="2100" b="1" kern="1200" dirty="0" err="1">
              <a:solidFill>
                <a:srgbClr val="FF0066"/>
              </a:solidFill>
              <a:latin typeface="Times New Roman" panose="02020603050405020304" pitchFamily="18" charset="0"/>
              <a:cs typeface="Times New Roman" panose="02020603050405020304" pitchFamily="18" charset="0"/>
            </a:rPr>
            <a:t>và</a:t>
          </a:r>
          <a:r>
            <a:rPr lang="en-US" sz="2100" b="1" kern="1200" dirty="0">
              <a:solidFill>
                <a:srgbClr val="FF0066"/>
              </a:solidFill>
              <a:latin typeface="Times New Roman" panose="02020603050405020304" pitchFamily="18" charset="0"/>
              <a:cs typeface="Times New Roman" panose="02020603050405020304" pitchFamily="18" charset="0"/>
            </a:rPr>
            <a:t> </a:t>
          </a:r>
          <a:r>
            <a:rPr lang="en-US" sz="2100" b="1" kern="1200" dirty="0" err="1">
              <a:solidFill>
                <a:srgbClr val="FF0066"/>
              </a:solidFill>
              <a:latin typeface="Times New Roman" panose="02020603050405020304" pitchFamily="18" charset="0"/>
              <a:cs typeface="Times New Roman" panose="02020603050405020304" pitchFamily="18" charset="0"/>
            </a:rPr>
            <a:t>công</a:t>
          </a:r>
          <a:r>
            <a:rPr lang="en-US" sz="2100" b="1" kern="1200" dirty="0">
              <a:solidFill>
                <a:srgbClr val="FF0066"/>
              </a:solidFill>
              <a:latin typeface="Times New Roman" panose="02020603050405020304" pitchFamily="18" charset="0"/>
              <a:cs typeface="Times New Roman" panose="02020603050405020304" pitchFamily="18" charset="0"/>
            </a:rPr>
            <a:t> </a:t>
          </a:r>
          <a:r>
            <a:rPr lang="en-US" sz="2100" b="1" kern="1200" dirty="0" err="1">
              <a:solidFill>
                <a:srgbClr val="FF0066"/>
              </a:solidFill>
              <a:latin typeface="Times New Roman" panose="02020603050405020304" pitchFamily="18" charset="0"/>
              <a:cs typeface="Times New Roman" panose="02020603050405020304" pitchFamily="18" charset="0"/>
            </a:rPr>
            <a:t>nghệ</a:t>
          </a:r>
          <a:endParaRPr lang="en-US" sz="2100" b="1" kern="1200" dirty="0">
            <a:solidFill>
              <a:srgbClr val="FF0066"/>
            </a:solidFill>
            <a:latin typeface="Times New Roman" panose="02020603050405020304" pitchFamily="18" charset="0"/>
            <a:cs typeface="Times New Roman" panose="02020603050405020304" pitchFamily="18" charset="0"/>
          </a:endParaRPr>
        </a:p>
      </dsp:txBody>
      <dsp:txXfrm>
        <a:off x="1509563" y="1156839"/>
        <a:ext cx="3604727" cy="926928"/>
      </dsp:txXfrm>
    </dsp:sp>
    <dsp:sp modelId="{714C0D6B-3220-417E-BFDB-50E2FCA22624}">
      <dsp:nvSpPr>
        <dsp:cNvPr id="0" name=""/>
        <dsp:cNvSpPr/>
      </dsp:nvSpPr>
      <dsp:spPr>
        <a:xfrm>
          <a:off x="1039376" y="2238259"/>
          <a:ext cx="926929" cy="92692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4A926-E505-4612-B834-72F8BB807A73}">
      <dsp:nvSpPr>
        <dsp:cNvPr id="0" name=""/>
        <dsp:cNvSpPr/>
      </dsp:nvSpPr>
      <dsp:spPr>
        <a:xfrm>
          <a:off x="1500984" y="2261850"/>
          <a:ext cx="3604727" cy="92692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err="1">
              <a:solidFill>
                <a:srgbClr val="0070C0"/>
              </a:solidFill>
              <a:latin typeface="Times New Roman" panose="02020603050405020304" pitchFamily="18" charset="0"/>
              <a:cs typeface="Times New Roman" panose="02020603050405020304" pitchFamily="18" charset="0"/>
            </a:rPr>
            <a:t>Đa</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dạng</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hóa</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và</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thúc</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đẩy</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kinh</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tế</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tăng</a:t>
          </a:r>
          <a:r>
            <a:rPr lang="en-US" sz="2100" b="1" kern="1200" dirty="0">
              <a:solidFill>
                <a:srgbClr val="0070C0"/>
              </a:solidFill>
              <a:latin typeface="Times New Roman" panose="02020603050405020304" pitchFamily="18" charset="0"/>
              <a:cs typeface="Times New Roman" panose="02020603050405020304" pitchFamily="18" charset="0"/>
            </a:rPr>
            <a:t> </a:t>
          </a:r>
          <a:r>
            <a:rPr lang="en-US" sz="2100" b="1" kern="1200" dirty="0" err="1">
              <a:solidFill>
                <a:srgbClr val="0070C0"/>
              </a:solidFill>
              <a:latin typeface="Times New Roman" panose="02020603050405020304" pitchFamily="18" charset="0"/>
              <a:cs typeface="Times New Roman" panose="02020603050405020304" pitchFamily="18" charset="0"/>
            </a:rPr>
            <a:t>trưởng</a:t>
          </a:r>
          <a:endParaRPr lang="en-US" sz="2100" b="1" kern="1200" dirty="0">
            <a:solidFill>
              <a:srgbClr val="0070C0"/>
            </a:solidFill>
            <a:latin typeface="Times New Roman" panose="02020603050405020304" pitchFamily="18" charset="0"/>
            <a:cs typeface="Times New Roman" panose="02020603050405020304" pitchFamily="18" charset="0"/>
          </a:endParaRPr>
        </a:p>
      </dsp:txBody>
      <dsp:txXfrm>
        <a:off x="1500984" y="2261850"/>
        <a:ext cx="3604727" cy="926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3DEB2-9CDD-4F4A-A08B-ADB0A2A20228}">
      <dsp:nvSpPr>
        <dsp:cNvPr id="0" name=""/>
        <dsp:cNvSpPr/>
      </dsp:nvSpPr>
      <dsp:spPr>
        <a:xfrm>
          <a:off x="132502" y="43758"/>
          <a:ext cx="2198198" cy="131891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solidFill>
                <a:schemeClr val="tx1"/>
              </a:solidFill>
              <a:effectLst/>
              <a:latin typeface="Be Vietnam Pro"/>
            </a:rPr>
            <a:t>Dropbox</a:t>
          </a:r>
          <a:endParaRPr lang="en-US" sz="2800" kern="1200" dirty="0">
            <a:solidFill>
              <a:schemeClr val="tx1"/>
            </a:solidFill>
          </a:endParaRPr>
        </a:p>
      </dsp:txBody>
      <dsp:txXfrm>
        <a:off x="132502" y="43758"/>
        <a:ext cx="2198198" cy="1318918"/>
      </dsp:txXfrm>
    </dsp:sp>
    <dsp:sp modelId="{6D646846-D15A-440E-9CC7-0DDB7F44E5E5}">
      <dsp:nvSpPr>
        <dsp:cNvPr id="0" name=""/>
        <dsp:cNvSpPr/>
      </dsp:nvSpPr>
      <dsp:spPr>
        <a:xfrm>
          <a:off x="2398185" y="64069"/>
          <a:ext cx="2198198" cy="131891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solidFill>
                <a:schemeClr val="tx1"/>
              </a:solidFill>
              <a:effectLst/>
              <a:latin typeface="Be Vietnam Pro"/>
            </a:rPr>
            <a:t>PayPal Holdings, Inc. </a:t>
          </a:r>
          <a:endParaRPr lang="en-US" sz="2800" kern="1200" dirty="0">
            <a:solidFill>
              <a:schemeClr val="tx1"/>
            </a:solidFill>
          </a:endParaRPr>
        </a:p>
      </dsp:txBody>
      <dsp:txXfrm>
        <a:off x="2398185" y="64069"/>
        <a:ext cx="2198198" cy="1318918"/>
      </dsp:txXfrm>
    </dsp:sp>
    <dsp:sp modelId="{3BEAEDFF-5387-4166-B12A-78AC0A9DF4F7}">
      <dsp:nvSpPr>
        <dsp:cNvPr id="0" name=""/>
        <dsp:cNvSpPr/>
      </dsp:nvSpPr>
      <dsp:spPr>
        <a:xfrm>
          <a:off x="4612557" y="69340"/>
          <a:ext cx="2198198" cy="131891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solidFill>
                <a:schemeClr val="tx2"/>
              </a:solidFill>
              <a:effectLst/>
              <a:latin typeface="Be Vietnam Pro"/>
            </a:rPr>
            <a:t>VNG Corporation </a:t>
          </a:r>
          <a:endParaRPr lang="en-US" sz="2800" kern="1200" dirty="0">
            <a:solidFill>
              <a:schemeClr val="tx2"/>
            </a:solidFill>
          </a:endParaRPr>
        </a:p>
      </dsp:txBody>
      <dsp:txXfrm>
        <a:off x="4612557" y="69340"/>
        <a:ext cx="2198198" cy="1318918"/>
      </dsp:txXfrm>
    </dsp:sp>
    <dsp:sp modelId="{4D02BA69-5549-4655-A83D-15E52B86F85D}">
      <dsp:nvSpPr>
        <dsp:cNvPr id="0" name=""/>
        <dsp:cNvSpPr/>
      </dsp:nvSpPr>
      <dsp:spPr>
        <a:xfrm>
          <a:off x="120148" y="1613003"/>
          <a:ext cx="2198198" cy="1318918"/>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err="1">
              <a:solidFill>
                <a:schemeClr val="tx2"/>
              </a:solidFill>
              <a:effectLst/>
              <a:latin typeface="Be Vietnam Pro"/>
            </a:rPr>
            <a:t>VNLife</a:t>
          </a:r>
          <a:endParaRPr lang="en-US" sz="2800" i="0" kern="1200" dirty="0">
            <a:solidFill>
              <a:schemeClr val="tx2"/>
            </a:solidFill>
          </a:endParaRPr>
        </a:p>
      </dsp:txBody>
      <dsp:txXfrm>
        <a:off x="120148" y="1613003"/>
        <a:ext cx="2198198" cy="1318918"/>
      </dsp:txXfrm>
    </dsp:sp>
    <dsp:sp modelId="{F6603B6B-10A0-4EAF-82D7-8AA11FC1ABED}">
      <dsp:nvSpPr>
        <dsp:cNvPr id="0" name=""/>
        <dsp:cNvSpPr/>
      </dsp:nvSpPr>
      <dsp:spPr>
        <a:xfrm>
          <a:off x="2397745" y="1607406"/>
          <a:ext cx="2198198" cy="1318918"/>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vi-VN" sz="2800" b="0" i="0" kern="1200" dirty="0">
              <a:solidFill>
                <a:schemeClr val="tx2"/>
              </a:solidFill>
              <a:effectLst/>
              <a:latin typeface="Be Vietnam Pro"/>
            </a:rPr>
            <a:t>Momo</a:t>
          </a:r>
          <a:endParaRPr lang="en-US" sz="2800" i="0" kern="1200" dirty="0">
            <a:solidFill>
              <a:schemeClr val="tx2"/>
            </a:solidFill>
          </a:endParaRPr>
        </a:p>
      </dsp:txBody>
      <dsp:txXfrm>
        <a:off x="2397745" y="1607406"/>
        <a:ext cx="2198198" cy="1318918"/>
      </dsp:txXfrm>
    </dsp:sp>
    <dsp:sp modelId="{24E06AA2-75EE-404B-A1CD-A38A01D4959C}">
      <dsp:nvSpPr>
        <dsp:cNvPr id="0" name=""/>
        <dsp:cNvSpPr/>
      </dsp:nvSpPr>
      <dsp:spPr>
        <a:xfrm>
          <a:off x="4612557" y="1597251"/>
          <a:ext cx="2198198" cy="131891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solidFill>
                <a:schemeClr val="tx2"/>
              </a:solidFill>
              <a:effectLst/>
              <a:latin typeface="Be Vietnam Pro"/>
            </a:rPr>
            <a:t>Sky Mavis </a:t>
          </a:r>
          <a:endParaRPr lang="en-US" sz="2800" kern="1200" dirty="0">
            <a:solidFill>
              <a:schemeClr val="tx2"/>
            </a:solidFill>
          </a:endParaRPr>
        </a:p>
      </dsp:txBody>
      <dsp:txXfrm>
        <a:off x="4612557" y="1597251"/>
        <a:ext cx="2198198" cy="131891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t>11/29/2023</a:t>
            </a:fld>
            <a:endParaRPr lang="en-US"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t>‹#›</a:t>
            </a:fld>
            <a:endParaRPr lang="en-US"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6:35:13.277"/>
    </inkml:context>
    <inkml:brush xml:id="br0">
      <inkml:brushProperty name="width" value="0.05" units="cm"/>
      <inkml:brushProperty name="height" value="0.05" units="cm"/>
      <inkml:brushProperty name="color" value="#E71224"/>
    </inkml:brush>
  </inkml:definitions>
  <inkml:trace contextRef="#ctx0" brushRef="#br0">1 0 24575,'5'4'0,"-1"0"0,1 1 0,-1 0 0,0-1 0,0 1 0,0 0 0,-1 0 0,1 1 0,2 7 0,5 7 0,20 30-341,-1 3 0,-3 0-1,34 98 1,-58-141-6485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6:35:14.737"/>
    </inkml:context>
    <inkml:brush xml:id="br0">
      <inkml:brushProperty name="width" value="0.05" units="cm"/>
      <inkml:brushProperty name="height" value="0.05" units="cm"/>
      <inkml:brushProperty name="color" value="#E71224"/>
    </inkml:brush>
  </inkml:definitions>
  <inkml:trace contextRef="#ctx0" brushRef="#br0">1 0 24575,'2'5'0,"-1"0"0,1 0 0,0 0 0,0-1 0,0 1 0,1 0 0,1-1 0,-1 1 0,5 5 0,3 6 0,-6-10 0,2 6 0,0-1 0,2 1 0,-1-1 0,1 0 0,14 12 0,-16-14 0,0-1 0,0 1 0,-1 1 0,0-1 0,-1 1 0,5 14 0,-5-13 0,18 29-1365,-20-33-5461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6:35:15.769"/>
    </inkml:context>
    <inkml:brush xml:id="br0">
      <inkml:brushProperty name="width" value="0.05" units="cm"/>
      <inkml:brushProperty name="height" value="0.05" units="cm"/>
      <inkml:brushProperty name="color" value="#E71224"/>
    </inkml:brush>
  </inkml:definitions>
  <inkml:trace contextRef="#ctx0" brushRef="#br0">0 0 24575,'5'1'0,"0"0"0,0 0 0,0 1 0,-1-1 0,1 1 0,0 0 0,-1-1 0,1 2 0,-1 0 0,0 0 0,7 5 0,-1 1 0,1 0 0,-1 0 0,10 13 0,24 33 0,-20-23 61,-21-28-239,0 2 0,0-2 0,1 1-1,0-1 1,0 1 0,0-1-1,8 6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6:35:16.857"/>
    </inkml:context>
    <inkml:brush xml:id="br0">
      <inkml:brushProperty name="width" value="0.05" units="cm"/>
      <inkml:brushProperty name="height" value="0.05" units="cm"/>
      <inkml:brushProperty name="color" value="#E71224"/>
    </inkml:brush>
  </inkml:definitions>
  <inkml:trace contextRef="#ctx0" brushRef="#br0">0 1 24575,'5'1'0,"1"0"0,-1 1 0,0 0 0,0 0 0,0 1 0,0-1 0,7 6 0,1-1 0,-1 0 0,0 0 0,0 1 0,-2 0 0,1 1 0,0 0 0,-1 0 0,11 16 0,-20-24-6,2 1-1,-1 1 0,0-2 1,1 1-1,-1-1 1,0 1-1,0-1 0,2 1 1,-2-1-1,0-1 1,1 2-1,-1-1 0,1-1 1,1 0-1,2 1 1,10 3-1254,-9-2-5566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6:35:17.876"/>
    </inkml:context>
    <inkml:brush xml:id="br0">
      <inkml:brushProperty name="width" value="0.05" units="cm"/>
      <inkml:brushProperty name="height" value="0.05" units="cm"/>
      <inkml:brushProperty name="color" value="#E71224"/>
    </inkml:brush>
  </inkml:definitions>
  <inkml:trace contextRef="#ctx0" brushRef="#br0">0 1 24575,'7'1'0,"-1"0"0,0 1 0,0-1 0,0 2 0,0-1 0,0 1 0,9 5 0,9 4 0,-8-6 0,-2 0 0,0 2 0,15 8 0,-23-13-88,1 0-1,0 0 0,0-1 1,1 0-1,-1 1 0,1-3 1,12 3-1,-13-2-567,2 0-6170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6:35:20.669"/>
    </inkml:context>
    <inkml:brush xml:id="br0">
      <inkml:brushProperty name="width" value="0.05" units="cm"/>
      <inkml:brushProperty name="height" value="0.05" units="cm"/>
      <inkml:brushProperty name="color" value="#E71224"/>
    </inkml:brush>
  </inkml:definitions>
  <inkml:trace contextRef="#ctx0" brushRef="#br0">0 0 24575,'2'13'0,"-1"0"0,1-1 0,1 1 0,1-1 0,0 0 0,1 1 0,8 16 0,-4-11 0,10 36 0,-14-32 0,-3-10 0,1 0 0,0 1 0,1-1 0,1-1 0,-1 1 0,2-1 0,0 0 0,8 13 0,-14-24 0,0 0 0,0 0 0,0 0 0,0 0 0,1 0 0,-1 0 0,0 0 0,0 1 0,0-1 0,0 0 0,0 0 0,0 0 0,0 0 0,0 0 0,1 0 0,-1 0 0,0 0 0,0 0 0,0 0 0,0 0 0,0 0 0,0 0 0,1 0 0,-1 0 0,0 0 0,0 0 0,0 0 0,0 0 0,0 0 0,0 0 0,0 0 0,0 0 0,0 0 0,0 0 0,0 0 0,0-1 0,0 1 0,0 0 0,0 0 0,0 0 0,0 0 0,0 0 0,1 0 0,-1 0 0,0 0 0,0 0 0,0 0 0,0-1 0,0 1 0,0 0 0,0 0 0,0 0 0,0 0 0,0 0 0,0 0 0,0 0 0,0 0 0,0 0 0,0 0 0,2-11 0,0-11 0,-1 8 0,0 0 0,1 0 0,1 0 0,7-22 0,0-2 0,-8 59 0,-1-10 0,-1-2 0,1 2 0,-1 0 0,-1-1 0,-2 13 0,3-23-28,0 0 1,0 0-1,0 1 0,0-1 0,0 0 0,0 1 0,0-1 0,0 0 1,0 1-1,0-1 0,0 0 0,0 0 0,0 0 0,-1 0 0,1 1 0,0-1 1,0 0-1,-1 0 0,1 1 0,0-1 0,0 0 0,-1 0 0,1 0 1,0 0-1,-1 1 0,1-1 0,0 0 0,0 0 0,0 0 0,0 0 1,-1 0-1,1 0 0,0 0 0,-1 0 0,1 0 0,-1 0 0,1 0 0,0 0 1,0 0-1,0 0 0,0 0 0,-1 0 0,1 0 0,0 0 0,-1-1 1,1 1-1,0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6:35:23.208"/>
    </inkml:context>
    <inkml:brush xml:id="br0">
      <inkml:brushProperty name="width" value="0.05" units="cm"/>
      <inkml:brushProperty name="height" value="0.05" units="cm"/>
      <inkml:brushProperty name="color" value="#E71224"/>
    </inkml:brush>
  </inkml:definitions>
  <inkml:trace contextRef="#ctx0" brushRef="#br0">15 74 24575,'-8'-43'0,"2"17"0,6 25 0,0 1 0,0 0 0,0 0 0,0 0 0,0 0 0,0 0 0,0-1 0,0 1 0,0 0 0,0 0 0,0 0 0,0 0 0,0 0 0,0 0 0,0 0 0,0 0 0,0 0 0,0 0 0,0 0 0,0 0 0,0 0 0,0-1 0,0 1 0,0 0 0,0 0 0,1 0 0,-1 0 0,0 0 0,0 0 0,0 0 0,0-1 0,0 1 0,0 0 0,0 0 0,1 0 0,-1 0 0,0 0 0,0 0 0,0 0 0,0 0 0,0 0 0,0 0 0,0 0 0,0 0 0,0 0 0,0 0 0,0 0 0,0 0 0,0 0 0,1 0 0,-1 0 0,0 0 0,0 0 0,0 0 0,0 0 0,1 0 0,9 5 0,10 12 0,-18-15 0,21 16 0,33 20 0,-30-21 0,-10-7-120,-2 0-129,-1-1 0,2 0 0,0-2 0,22 9 0,-31-13-6577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6:35:28.863"/>
    </inkml:context>
    <inkml:brush xml:id="br0">
      <inkml:brushProperty name="width" value="0.05" units="cm"/>
      <inkml:brushProperty name="height" value="0.05" units="cm"/>
      <inkml:brushProperty name="color" value="#E71224"/>
    </inkml:brush>
  </inkml:definitions>
  <inkml:trace contextRef="#ctx0" brushRef="#br0">56 38 24575,'0'3'0,"1"1"0,0-1 0,0 1 0,-1-1 0,2 1 0,-1-1 0,1 0 0,0 0 0,-1 0 0,1 0 0,4 4 0,26 31 0,-27-34 0,19 20 0,0-1 0,2-1 0,31 20 0,-52-37 0,-18-9 0,-17-10 0,-10-11 0,-49-41 0,82 60 0,1-1 0,0 0 0,0-1 0,-8-14 0,9 14 0,0-1 0,-1 1 0,-13-13 0,19 21 0,0 0 0,0-1 0,0 1 0,0 0 0,0 0 0,0 0 0,0 0 0,0 0 0,-1 0 0,1 0 0,0 0 0,0-1 0,0 1 0,0 0 0,0 0 0,0 0 0,0 0 0,0 0 0,0 0 0,0-1 0,0 1 0,-1 0 0,1 0 0,0 0 0,0 0 0,0-1 0,0 1 0,0 0 0,0 0 0,0 0 0,0 0 0,1 0 0,-1 0 0,0 0 0,0 0 0,0 0 0,0 0 0,0 0 0,0-1 0,0 1 0,0 0 0,0 0 0,0 0 0,0 0 0,0 0 0,1 0 0,-1 0 0,0-1 0,0 1 0,0 0 0,0 0 0,0 0 0,0 0 0,0 0 0,0 0 0,0 0 0,0 0 0,0 0 0,1 0 0,12-1 0,14 3 0,65 9 0,-83-8 0,-1 0 0,1 1 0,-1 1 0,0-1 0,-1 2 0,1-2 0,10 12 0,19 10 0,20 16 0,-57-42 0,0 0 0,1 1 0,-1-1 0,0 0 0,0 0 0,0 1 0,0-1 0,0 0 0,1 0 0,-1 0 0,0 0 0,0 0 0,1 1 0,-1-1 0,0 0 0,0 1 0,0-1 0,0 0 0,0 1 0,1-1 0,-1 0 0,0 0 0,0 0 0,0 0 0,0 1 0,0-1 0,0 1 0,0-1 0,0 0 0,0 1 0,0-1 0,-1 0 0,1 0 0,0 0 0,0 1 0,0-1 0,0 0 0,0 1 0,-1-1 0,1 1 0,-13 6 0,-20-1 0,26-7 0,1-1 0,-1 0 0,1 0 0,0 0 0,0-1 0,0-1 0,0 1 0,0 0 0,1-1 0,-1-1 0,1 1 0,1 0 0,-1-1 0,0 0 0,1 0 0,-6-9 0,8 12 0,-1-1 0,0 0 0,0 1 0,-1 0 0,1-1 0,0 2 0,0-1 0,0 0 0,-1 1 0,1 0 0,-1-1 0,-5 0 0,-22-12 0,72 13 0,-35 2 0,1 0 0,-1 1 0,0 0 0,0 0 0,-1 0 0,9 5 0,-85-20 0,67 10 0,-1 2 0,1-1 0,0-1 0,0 0 0,0 1 0,0-1 0,0 0 0,1 0 0,-1 0 0,1-1 0,0 0 0,0 0 0,1 0 0,-1 1 0,-2-6 0,-5-7 0,10 16 0,0 0 0,0 0 0,0 0 0,0 0 0,0 0 0,0 0 0,0 0 0,0 0 0,0 0 0,0 0 0,0-1 0,0 1 0,-1 0 0,1 0 0,0 0 0,0 0 0,0 0 0,0 0 0,0 0 0,0 0 0,-1-1 0,1 1 0,0 0 0,0 0 0,0 0 0,0 0 0,0 0 0,-1 0 0,1 0 0,0 0 0,0 0 0,0 0 0,0 0 0,0 0 0,0 0 0,0 0 0,0 0 0,0 0 0,0 0 0,0 0 0,-1 0 0,1 0 0,0 0 0,0 1 0,0-1 0,0 0 0,0 0 0,0 0 0,-1 0 0,1 0 0,0 0 0,0 0 0,0 0 0,0 1 0,0-1 0,0 0 0,0 0 0,0 0 0,0 0 0,0 0 0,-1 0 0,1 0 0,0 0 0,0 0 0,0 0 0,0 1 0,-2 14 0,2 22 0,0-35 0,1 5 0,0 0 0,0 0 0,1 0 0,0-1 0,1 0 0,-1 1 0,7 10 0,7 20 0,-2 0 0,-9-26 0,-1 0 0,0 1 0,3 19 0,-5-23-97,-1 4-84,1 0 0,0 0 0,0 0-1,2 0 1,0-1 0,8 19 0,-8-23-6645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t>11/29/2023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t>‹#›</a:t>
            </a:fld>
            <a:endParaRPr lang="en-US"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i="1" dirty="0">
                <a:latin typeface="Roboto" panose="02000000000000000000" pitchFamily="2" charset="0"/>
                <a:ea typeface="Roboto" panose="02000000000000000000" pitchFamily="2" charset="0"/>
              </a:rPr>
              <a:t>Located in the highly interactive and innovative district in the east of HCMC:  </a:t>
            </a:r>
            <a:r>
              <a:rPr lang="vi-VN" b="1" dirty="0"/>
              <a:t>Khu Đô thị Sáng tạo Tương tác cao phía Đông TP.HCM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b="0" dirty="0" err="1"/>
              <a:t>Source</a:t>
            </a:r>
            <a:r>
              <a:rPr lang="vi-VN" b="0" dirty="0"/>
              <a:t>:</a:t>
            </a:r>
            <a:r>
              <a:rPr lang="vi-VN" b="1" dirty="0"/>
              <a:t>  </a:t>
            </a:r>
            <a:r>
              <a:rPr lang="vi-VN" b="0" dirty="0"/>
              <a:t>https://qhkt.hochiminhcity.gov.vn/tai-lieu-hop/de-an-hinh-thanh-va-phat-trien-khu-do-thi-sang-tao-tuong-tac-cao-phia-dong-tphcm-1897.html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vi-VN" b="0" dirty="0"/>
              <a:t>https://qhkt.hochiminhcity.gov.vn/Media/Uploads/Cu%E1%BB%99c%20thi%20%C4%90%C3%B4%20th%E1%BB%8B%20S%C3%A1ng%20t%E1%BA%A1o%202019/%C4%90%E1%BB%81%20%C3%A1n%20HIID/HIID%20Summary%20Conceptual%20Publication%20part1-%20eng.pdf </a:t>
            </a:r>
          </a:p>
          <a:p>
            <a:endParaRPr lang="vi-V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vi-VN" sz="1200" b="0" i="0" u="none" strike="noStrike" cap="none" smtClean="0">
                <a:solidFill>
                  <a:schemeClr val="dk1"/>
                </a:solidFill>
                <a:latin typeface="Calibri"/>
                <a:ea typeface="Calibri"/>
                <a:cs typeface="Calibri"/>
                <a:sym typeface="Calibri"/>
              </a:rPr>
              <a:t>5</a:t>
            </a:fld>
            <a:endParaRPr lang="vi-V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630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6" name="Google Shape;2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07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90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778698abff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g2778698abff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77" name="Google Shape;677;g2778698abff_0_1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17</a:t>
            </a:fld>
            <a:endParaRPr/>
          </a:p>
        </p:txBody>
      </p:sp>
    </p:spTree>
    <p:extLst>
      <p:ext uri="{BB962C8B-B14F-4D97-AF65-F5344CB8AC3E}">
        <p14:creationId xmlns:p14="http://schemas.microsoft.com/office/powerpoint/2010/main" val="4268853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82" name="Google Shape;48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Calibri"/>
              <a:buNone/>
            </a:pPr>
            <a:fld id="{00000000-1234-1234-1234-123412341234}" type="slidenum">
              <a:rPr lang="en-US">
                <a:solidFill>
                  <a:srgbClr val="000000"/>
                </a:solidFill>
              </a:rPr>
              <a:t>19</a:t>
            </a:fld>
            <a:endParaRPr>
              <a:solidFill>
                <a:srgbClr val="000000"/>
              </a:solidFill>
            </a:endParaRPr>
          </a:p>
        </p:txBody>
      </p:sp>
    </p:spTree>
    <p:extLst>
      <p:ext uri="{BB962C8B-B14F-4D97-AF65-F5344CB8AC3E}">
        <p14:creationId xmlns:p14="http://schemas.microsoft.com/office/powerpoint/2010/main" val="116957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4"/>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1950" cap="all" baseline="0"/>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1"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1" y="3108960"/>
            <a:ext cx="10515600" cy="640080"/>
          </a:xfrm>
        </p:spPr>
        <p:txBody>
          <a:bodyPr anchor="ctr"/>
          <a:lstStyle>
            <a:lvl1pPr algn="ctr">
              <a:defRPr sz="4875" spc="244" baseline="0"/>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7" y="5628222"/>
            <a:ext cx="409574"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p>
        </p:txBody>
      </p:sp>
    </p:spTree>
    <p:extLst>
      <p:ext uri="{BB962C8B-B14F-4D97-AF65-F5344CB8AC3E}">
        <p14:creationId xmlns:p14="http://schemas.microsoft.com/office/powerpoint/2010/main" val="3190691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3"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a:lstStyle>
            <a:lvl1pPr algn="ctr">
              <a:lnSpc>
                <a:spcPts val="468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anchor="b">
            <a:noAutofit/>
          </a:bodyPr>
          <a:lstStyle>
            <a:lvl1pPr marL="0" indent="0" algn="l">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anchor="t">
            <a:noAutofit/>
          </a:bodyPr>
          <a:lstStyle>
            <a:lvl1pPr marL="0" indent="0" algn="l">
              <a:lnSpc>
                <a:spcPts val="1284"/>
              </a:lnSpc>
              <a:spcBef>
                <a:spcPts val="0"/>
              </a:spcBef>
              <a:buNone/>
              <a:defRPr sz="1137"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anchor="b">
            <a:noAutofit/>
          </a:bodyPr>
          <a:lstStyle>
            <a:lvl1pPr marL="0" indent="0" algn="l">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anchor="t">
            <a:noAutofit/>
          </a:bodyPr>
          <a:lstStyle>
            <a:lvl1pPr marL="0" indent="0" algn="l">
              <a:lnSpc>
                <a:spcPts val="1284"/>
              </a:lnSpc>
              <a:spcBef>
                <a:spcPts val="0"/>
              </a:spcBef>
              <a:buNone/>
              <a:defRPr sz="1137"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anchor="b">
            <a:noAutofit/>
          </a:bodyPr>
          <a:lstStyle>
            <a:lvl1pPr marL="0" indent="0" algn="l">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anchor="t">
            <a:noAutofit/>
          </a:bodyPr>
          <a:lstStyle>
            <a:lvl1pPr marL="0" indent="0" algn="l">
              <a:lnSpc>
                <a:spcPts val="1284"/>
              </a:lnSpc>
              <a:spcBef>
                <a:spcPts val="0"/>
              </a:spcBef>
              <a:buNone/>
              <a:defRPr sz="1137"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anchor="b">
            <a:noAutofit/>
          </a:bodyPr>
          <a:lstStyle>
            <a:lvl1pPr marL="0" indent="0" algn="l">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anchor="t">
            <a:noAutofit/>
          </a:bodyPr>
          <a:lstStyle>
            <a:lvl1pPr marL="0" indent="0" algn="l">
              <a:lnSpc>
                <a:spcPts val="1284"/>
              </a:lnSpc>
              <a:spcBef>
                <a:spcPts val="0"/>
              </a:spcBef>
              <a:buNone/>
              <a:defRPr sz="1137"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anchor="b">
            <a:noAutofit/>
          </a:bodyPr>
          <a:lstStyle>
            <a:lvl1pPr marL="0" indent="0" algn="l">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anchor="t">
            <a:noAutofit/>
          </a:bodyPr>
          <a:lstStyle>
            <a:lvl1pPr marL="0" indent="0" algn="l">
              <a:lnSpc>
                <a:spcPts val="1284"/>
              </a:lnSpc>
              <a:spcBef>
                <a:spcPts val="0"/>
              </a:spcBef>
              <a:buNone/>
              <a:defRPr sz="1137" b="0">
                <a:solidFill>
                  <a:schemeClr val="tx1"/>
                </a:solidFill>
                <a:latin typeface="+mn-lt"/>
              </a:defRPr>
            </a:lvl1pPr>
          </a:lstStyle>
          <a:p>
            <a:pPr lvl="0"/>
            <a:r>
              <a:rPr lang="en-US"/>
              <a:t>Click to edit Master text styles</a:t>
            </a:r>
          </a:p>
        </p:txBody>
      </p: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3"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3621024" cy="621792"/>
          </a:xfrm>
        </p:spPr>
        <p:txBody>
          <a:bodyPr/>
          <a:lstStyle>
            <a:lvl1pPr algn="l">
              <a:lnSpc>
                <a:spcPts val="468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accent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1" cy="411476"/>
          </a:xfrm>
        </p:spPr>
        <p:txBody>
          <a:bodyPr lIns="0" tIns="0" rIns="0" bIns="0" anchor="t">
            <a:noAutofit/>
          </a:bodyPr>
          <a:lstStyle>
            <a:lvl1pPr marL="0" indent="0" algn="l">
              <a:lnSpc>
                <a:spcPct val="100000"/>
              </a:lnSpc>
              <a:spcBef>
                <a:spcPts val="0"/>
              </a:spcBef>
              <a:buNone/>
              <a:defRPr sz="1625" b="0" cap="all" spc="162" baseline="0">
                <a:solidFill>
                  <a:schemeClr val="tx1"/>
                </a:solidFill>
                <a:latin typeface="+mj-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1" cy="411476"/>
          </a:xfrm>
        </p:spPr>
        <p:txBody>
          <a:bodyPr lIns="0" tIns="0" rIns="0" bIns="0" anchor="t">
            <a:noAutofit/>
          </a:bodyPr>
          <a:lstStyle>
            <a:lvl1pPr marL="0" indent="0" algn="l">
              <a:lnSpc>
                <a:spcPct val="100000"/>
              </a:lnSpc>
              <a:spcBef>
                <a:spcPts val="0"/>
              </a:spcBef>
              <a:buNone/>
              <a:defRPr sz="1625" b="0" cap="all" spc="162" baseline="0">
                <a:solidFill>
                  <a:schemeClr val="tx1"/>
                </a:solidFill>
                <a:latin typeface="+mj-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1" cy="411476"/>
          </a:xfrm>
        </p:spPr>
        <p:txBody>
          <a:bodyPr lIns="0" tIns="0" rIns="0" bIns="0" anchor="t">
            <a:noAutofit/>
          </a:bodyPr>
          <a:lstStyle>
            <a:lvl1pPr marL="0" indent="0" algn="l">
              <a:lnSpc>
                <a:spcPct val="100000"/>
              </a:lnSpc>
              <a:spcBef>
                <a:spcPts val="0"/>
              </a:spcBef>
              <a:buNone/>
              <a:defRPr sz="1625" b="0" cap="all" spc="162" baseline="0">
                <a:solidFill>
                  <a:schemeClr val="tx1"/>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1" cy="411476"/>
          </a:xfrm>
        </p:spPr>
        <p:txBody>
          <a:bodyPr lIns="0" tIns="0" rIns="0" bIns="0" anchor="t">
            <a:noAutofit/>
          </a:bodyPr>
          <a:lstStyle>
            <a:lvl1pPr marL="0" indent="0" algn="l">
              <a:lnSpc>
                <a:spcPct val="100000"/>
              </a:lnSpc>
              <a:spcBef>
                <a:spcPts val="0"/>
              </a:spcBef>
              <a:buNone/>
              <a:defRPr sz="1625" b="0" cap="all" spc="162" baseline="0">
                <a:solidFill>
                  <a:schemeClr val="tx1"/>
                </a:solidFill>
                <a:latin typeface="+mj-lt"/>
              </a:defRPr>
            </a:lvl1pPr>
          </a:lstStyle>
          <a:p>
            <a:pPr lvl="0"/>
            <a:r>
              <a:rPr lang="en-US"/>
              <a:t>Click to edit Master text styles</a:t>
            </a:r>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1" cy="411476"/>
          </a:xfrm>
        </p:spPr>
        <p:txBody>
          <a:bodyPr lIns="0" tIns="0" rIns="0" bIns="0" anchor="t">
            <a:noAutofit/>
          </a:bodyPr>
          <a:lstStyle>
            <a:lvl1pPr marL="0" indent="0" algn="l">
              <a:lnSpc>
                <a:spcPct val="100000"/>
              </a:lnSpc>
              <a:spcBef>
                <a:spcPts val="0"/>
              </a:spcBef>
              <a:buNone/>
              <a:defRPr sz="1625" b="0" cap="all" spc="162" baseline="0">
                <a:solidFill>
                  <a:schemeClr val="tx1"/>
                </a:solidFill>
                <a:latin typeface="+mj-lt"/>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1" cy="1143000"/>
          </a:xfrm>
        </p:spPr>
        <p:txBody>
          <a:bodyPr lIns="0" tIns="0" rIns="0" bIns="0" anchor="t">
            <a:noAutofit/>
          </a:bodyPr>
          <a:lstStyle>
            <a:lvl1pPr marL="0" indent="0" algn="l">
              <a:lnSpc>
                <a:spcPts val="1284"/>
              </a:lnSpc>
              <a:spcBef>
                <a:spcPts val="0"/>
              </a:spcBef>
              <a:buNone/>
              <a:defRPr sz="1137" b="0">
                <a:solidFill>
                  <a:schemeClr val="tx1"/>
                </a:solidFill>
                <a:latin typeface="+mn-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1" cy="1143000"/>
          </a:xfrm>
        </p:spPr>
        <p:txBody>
          <a:bodyPr lIns="0" tIns="0" rIns="0" bIns="0" anchor="t">
            <a:noAutofit/>
          </a:bodyPr>
          <a:lstStyle>
            <a:lvl1pPr marL="0" indent="0" algn="l">
              <a:lnSpc>
                <a:spcPts val="1284"/>
              </a:lnSpc>
              <a:spcBef>
                <a:spcPts val="0"/>
              </a:spcBef>
              <a:buNone/>
              <a:defRPr sz="1137" b="0">
                <a:solidFill>
                  <a:schemeClr val="tx1"/>
                </a:solidFill>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1" cy="1143000"/>
          </a:xfrm>
        </p:spPr>
        <p:txBody>
          <a:bodyPr lIns="0" tIns="0" rIns="0" bIns="0" anchor="t">
            <a:noAutofit/>
          </a:bodyPr>
          <a:lstStyle>
            <a:lvl1pPr marL="0" indent="0" algn="l">
              <a:lnSpc>
                <a:spcPts val="1284"/>
              </a:lnSpc>
              <a:spcBef>
                <a:spcPts val="0"/>
              </a:spcBef>
              <a:buNone/>
              <a:defRPr sz="1137" b="0">
                <a:solidFill>
                  <a:schemeClr val="tx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1" cy="1143000"/>
          </a:xfrm>
        </p:spPr>
        <p:txBody>
          <a:bodyPr lIns="0" tIns="0" rIns="0" bIns="0" anchor="t">
            <a:noAutofit/>
          </a:bodyPr>
          <a:lstStyle>
            <a:lvl1pPr marL="0" indent="0" algn="l">
              <a:lnSpc>
                <a:spcPts val="1284"/>
              </a:lnSpc>
              <a:spcBef>
                <a:spcPts val="0"/>
              </a:spcBef>
              <a:buNone/>
              <a:defRPr sz="1137" b="0">
                <a:solidFill>
                  <a:schemeClr val="tx1"/>
                </a:solidFill>
                <a:latin typeface="+mn-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1" cy="1143000"/>
          </a:xfrm>
        </p:spPr>
        <p:txBody>
          <a:bodyPr lIns="0" tIns="0" rIns="0" bIns="0" anchor="t">
            <a:noAutofit/>
          </a:bodyPr>
          <a:lstStyle>
            <a:lvl1pPr marL="0" indent="0" algn="l">
              <a:lnSpc>
                <a:spcPts val="1284"/>
              </a:lnSpc>
              <a:spcBef>
                <a:spcPts val="0"/>
              </a:spcBef>
              <a:buNone/>
              <a:defRPr sz="1137" b="0">
                <a:solidFill>
                  <a:schemeClr val="tx1"/>
                </a:solidFill>
                <a:latin typeface="+mn-lt"/>
              </a:defRPr>
            </a:lvl1pPr>
          </a:lstStyle>
          <a:p>
            <a:pPr lvl="0"/>
            <a:r>
              <a:rPr lang="en-US"/>
              <a:t>Click to edit Master text styles</a:t>
            </a:r>
          </a:p>
        </p:txBody>
      </p:sp>
      <p:sp>
        <p:nvSpPr>
          <p:cNvPr id="8" name="Text Placeholder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5"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2" name="Text Placeholder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9"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3" name="Text Placeholder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5"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4" name="Text Placeholder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1"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7" name="Text Placeholder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1"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Tree>
    <p:extLst>
      <p:ext uri="{BB962C8B-B14F-4D97-AF65-F5344CB8AC3E}">
        <p14:creationId xmlns:p14="http://schemas.microsoft.com/office/powerpoint/2010/main" val="233378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anchor="t"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oAutofit/>
          </a:bodyPr>
          <a:lstStyle>
            <a:lvl1pPr marL="0" indent="0">
              <a:lnSpc>
                <a:spcPts val="1950"/>
              </a:lnSpc>
              <a:buNone/>
              <a:defRPr sz="1625" b="0" i="0" cap="all" spc="162" baseline="0">
                <a:latin typeface="+mj-lt"/>
                <a:cs typeface="Posterama" panose="020B0504020200020000" pitchFamily="34" charset="0"/>
              </a:defRPr>
            </a:lvl1pPr>
            <a:lvl2pPr marL="371464" indent="0">
              <a:buNone/>
              <a:defRPr sz="1625" b="1"/>
            </a:lvl2pPr>
            <a:lvl3pPr marL="742927" indent="0">
              <a:buNone/>
              <a:defRPr sz="1462" b="1"/>
            </a:lvl3pPr>
            <a:lvl4pPr marL="1114391" indent="0">
              <a:buNone/>
              <a:defRPr sz="1300" b="1"/>
            </a:lvl4pPr>
            <a:lvl5pPr marL="1485854" indent="0">
              <a:buNone/>
              <a:defRPr sz="1300" b="1"/>
            </a:lvl5pPr>
            <a:lvl6pPr marL="1857318" indent="0">
              <a:buNone/>
              <a:defRPr sz="1300" b="1"/>
            </a:lvl6pPr>
            <a:lvl7pPr marL="2228781" indent="0">
              <a:buNone/>
              <a:defRPr sz="1300" b="1"/>
            </a:lvl7pPr>
            <a:lvl8pPr marL="2600245" indent="0">
              <a:buNone/>
              <a:defRPr sz="1300" b="1"/>
            </a:lvl8pPr>
            <a:lvl9pPr marL="2971709"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618487" y="3630168"/>
            <a:ext cx="3886201" cy="2514600"/>
          </a:xfrm>
        </p:spPr>
        <p:txBody>
          <a:bodyPr/>
          <a:lstStyle>
            <a:lvl1pPr marL="0" indent="0">
              <a:buNone/>
              <a:defRPr sz="1137"/>
            </a:lvl1pPr>
            <a:lvl2pPr marL="185732">
              <a:defRPr sz="1137"/>
            </a:lvl2pPr>
            <a:lvl3pPr marL="371464">
              <a:defRPr sz="1137"/>
            </a:lvl3pPr>
            <a:lvl4pPr marL="557195">
              <a:defRPr sz="1137"/>
            </a:lvl4pPr>
            <a:lvl5pPr marL="928659">
              <a:defRPr sz="11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chorCtr="0">
            <a:noAutofit/>
          </a:bodyPr>
          <a:lstStyle>
            <a:lvl1pPr marL="0" indent="0">
              <a:lnSpc>
                <a:spcPts val="1950"/>
              </a:lnSpc>
              <a:buNone/>
              <a:defRPr sz="1625" b="0" i="0" cap="all" spc="162" baseline="0">
                <a:latin typeface="+mj-lt"/>
                <a:cs typeface="Posterama" panose="020B0504020200020000" pitchFamily="34" charset="0"/>
              </a:defRPr>
            </a:lvl1pPr>
            <a:lvl2pPr marL="371464" indent="0">
              <a:buNone/>
              <a:defRPr sz="1625" b="1"/>
            </a:lvl2pPr>
            <a:lvl3pPr marL="742927" indent="0">
              <a:buNone/>
              <a:defRPr sz="1462" b="1"/>
            </a:lvl3pPr>
            <a:lvl4pPr marL="1114391" indent="0">
              <a:buNone/>
              <a:defRPr sz="1300" b="1"/>
            </a:lvl4pPr>
            <a:lvl5pPr marL="1485854" indent="0">
              <a:buNone/>
              <a:defRPr sz="1300" b="1"/>
            </a:lvl5pPr>
            <a:lvl6pPr marL="1857318" indent="0">
              <a:buNone/>
              <a:defRPr sz="1300" b="1"/>
            </a:lvl6pPr>
            <a:lvl7pPr marL="2228781" indent="0">
              <a:buNone/>
              <a:defRPr sz="1300" b="1"/>
            </a:lvl7pPr>
            <a:lvl8pPr marL="2600245" indent="0">
              <a:buNone/>
              <a:defRPr sz="1300" b="1"/>
            </a:lvl8pPr>
            <a:lvl9pPr marL="2971709"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013447" y="3630168"/>
            <a:ext cx="3886201" cy="2514600"/>
          </a:xfrm>
        </p:spPr>
        <p:txBody>
          <a:bodyPr/>
          <a:lstStyle>
            <a:lvl1pPr marL="0" indent="0">
              <a:buNone/>
              <a:defRPr sz="1137"/>
            </a:lvl1pPr>
            <a:lvl2pPr marL="185732">
              <a:defRPr sz="1137"/>
            </a:lvl2pPr>
            <a:lvl3pPr marL="371464">
              <a:defRPr sz="1137"/>
            </a:lvl3pPr>
            <a:lvl4pPr marL="557195">
              <a:defRPr sz="1137"/>
            </a:lvl4pPr>
            <a:lvl5pPr marL="928659">
              <a:defRPr sz="11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17" name="Rectangle 16">
            <a:extLst>
              <a:ext uri="{FF2B5EF4-FFF2-40B4-BE49-F238E27FC236}">
                <a16:creationId xmlns:a16="http://schemas.microsoft.com/office/drawing/2014/main" id="{D5896335-CC4F-4D72-23F0-F7FBFA640021}"/>
              </a:ext>
            </a:extLst>
          </p:cNvPr>
          <p:cNvSpPr/>
          <p:nvPr userDrawn="1"/>
        </p:nvSpPr>
        <p:spPr>
          <a:xfrm>
            <a:off x="1295404" y="1492377"/>
            <a:ext cx="409574"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p>
        </p:txBody>
      </p:sp>
    </p:spTree>
    <p:extLst>
      <p:ext uri="{BB962C8B-B14F-4D97-AF65-F5344CB8AC3E}">
        <p14:creationId xmlns:p14="http://schemas.microsoft.com/office/powerpoint/2010/main" val="4062460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z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1" cy="1828800"/>
          </a:xfrm>
        </p:spPr>
        <p:txBody>
          <a:bodyPr anchor="b"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7498081"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oAutofit/>
          </a:bodyPr>
          <a:lstStyle>
            <a:lvl1pPr marL="0" indent="0">
              <a:lnSpc>
                <a:spcPts val="1397"/>
              </a:lnSpc>
              <a:buNone/>
              <a:defRPr sz="1625" b="0" i="0" cap="all" spc="162" baseline="0">
                <a:latin typeface="+mj-lt"/>
                <a:cs typeface="Posterama" panose="020B0504020200020000" pitchFamily="34" charset="0"/>
              </a:defRPr>
            </a:lvl1pPr>
            <a:lvl2pPr marL="371464" indent="0">
              <a:buNone/>
              <a:defRPr sz="1625" b="1"/>
            </a:lvl2pPr>
            <a:lvl3pPr marL="742927" indent="0">
              <a:buNone/>
              <a:defRPr sz="1462" b="1"/>
            </a:lvl3pPr>
            <a:lvl4pPr marL="1114391" indent="0">
              <a:buNone/>
              <a:defRPr sz="1300" b="1"/>
            </a:lvl4pPr>
            <a:lvl5pPr marL="1485854" indent="0">
              <a:buNone/>
              <a:defRPr sz="1300" b="1"/>
            </a:lvl5pPr>
            <a:lvl6pPr marL="1857318" indent="0">
              <a:buNone/>
              <a:defRPr sz="1300" b="1"/>
            </a:lvl6pPr>
            <a:lvl7pPr marL="2228781" indent="0">
              <a:buNone/>
              <a:defRPr sz="1300" b="1"/>
            </a:lvl7pPr>
            <a:lvl8pPr marL="2600245" indent="0">
              <a:buNone/>
              <a:defRPr sz="1300" b="1"/>
            </a:lvl8pPr>
            <a:lvl9pPr marL="2971709"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1" cy="1527048"/>
          </a:xfrm>
        </p:spPr>
        <p:txBody>
          <a:bodyPr/>
          <a:lstStyle>
            <a:lvl1pPr marL="0" indent="0">
              <a:lnSpc>
                <a:spcPct val="100000"/>
              </a:lnSpc>
              <a:buNone/>
              <a:defRPr sz="1137"/>
            </a:lvl1pPr>
            <a:lvl2pPr marL="185732">
              <a:lnSpc>
                <a:spcPct val="100000"/>
              </a:lnSpc>
              <a:defRPr sz="1137"/>
            </a:lvl2pPr>
            <a:lvl3pPr marL="371464">
              <a:lnSpc>
                <a:spcPct val="100000"/>
              </a:lnSpc>
              <a:defRPr sz="1137"/>
            </a:lvl3pPr>
            <a:lvl4pPr marL="557195">
              <a:lnSpc>
                <a:spcPct val="100000"/>
              </a:lnSpc>
              <a:defRPr sz="1137"/>
            </a:lvl4pPr>
            <a:lvl5pPr marL="928659">
              <a:lnSpc>
                <a:spcPct val="100000"/>
              </a:lnSpc>
              <a:defRPr sz="11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1"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397"/>
              </a:lnSpc>
              <a:buNone/>
              <a:defRPr sz="1625" b="0" i="0" cap="all" spc="162" baseline="0">
                <a:latin typeface="+mj-lt"/>
                <a:cs typeface="Posterama" panose="020B0504020200020000" pitchFamily="34" charset="0"/>
              </a:defRPr>
            </a:lvl1pPr>
            <a:lvl2pPr marL="371464" indent="0">
              <a:buNone/>
              <a:defRPr sz="1625" b="1"/>
            </a:lvl2pPr>
            <a:lvl3pPr marL="742927" indent="0">
              <a:buNone/>
              <a:defRPr sz="1462" b="1"/>
            </a:lvl3pPr>
            <a:lvl4pPr marL="1114391" indent="0">
              <a:buNone/>
              <a:defRPr sz="1300" b="1"/>
            </a:lvl4pPr>
            <a:lvl5pPr marL="1485854" indent="0">
              <a:buNone/>
              <a:defRPr sz="1300" b="1"/>
            </a:lvl5pPr>
            <a:lvl6pPr marL="1857318" indent="0">
              <a:buNone/>
              <a:defRPr sz="1300" b="1"/>
            </a:lvl6pPr>
            <a:lvl7pPr marL="2228781" indent="0">
              <a:buNone/>
              <a:defRPr sz="1300" b="1"/>
            </a:lvl7pPr>
            <a:lvl8pPr marL="2600245" indent="0">
              <a:buNone/>
              <a:defRPr sz="1300" b="1"/>
            </a:lvl8pPr>
            <a:lvl9pPr marL="2971709"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1" cy="1179576"/>
          </a:xfrm>
        </p:spPr>
        <p:txBody>
          <a:bodyPr/>
          <a:lstStyle>
            <a:lvl1pPr marL="0" indent="0">
              <a:lnSpc>
                <a:spcPct val="100000"/>
              </a:lnSpc>
              <a:buNone/>
              <a:defRPr sz="1137"/>
            </a:lvl1pPr>
            <a:lvl2pPr marL="185732">
              <a:lnSpc>
                <a:spcPct val="100000"/>
              </a:lnSpc>
              <a:defRPr sz="1137"/>
            </a:lvl2pPr>
            <a:lvl3pPr marL="371464">
              <a:lnSpc>
                <a:spcPct val="100000"/>
              </a:lnSpc>
              <a:defRPr sz="1137"/>
            </a:lvl3pPr>
            <a:lvl4pPr marL="557195">
              <a:lnSpc>
                <a:spcPct val="100000"/>
              </a:lnSpc>
              <a:defRPr sz="1137"/>
            </a:lvl4pPr>
            <a:lvl5pPr marL="928659">
              <a:lnSpc>
                <a:spcPct val="100000"/>
              </a:lnSpc>
              <a:defRPr sz="11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5" name="Picture Placeholder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9" y="612648"/>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sp>
        <p:nvSpPr>
          <p:cNvPr id="7" name="Text Placeholder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1"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397"/>
              </a:lnSpc>
              <a:buNone/>
              <a:defRPr sz="1625" b="0" i="0" cap="all" spc="162" baseline="0">
                <a:latin typeface="+mj-lt"/>
                <a:cs typeface="Posterama" panose="020B0504020200020000" pitchFamily="34" charset="0"/>
              </a:defRPr>
            </a:lvl1pPr>
            <a:lvl2pPr marL="371464" indent="0">
              <a:buNone/>
              <a:defRPr sz="1625" b="1"/>
            </a:lvl2pPr>
            <a:lvl3pPr marL="742927" indent="0">
              <a:buNone/>
              <a:defRPr sz="1462" b="1"/>
            </a:lvl3pPr>
            <a:lvl4pPr marL="1114391" indent="0">
              <a:buNone/>
              <a:defRPr sz="1300" b="1"/>
            </a:lvl4pPr>
            <a:lvl5pPr marL="1485854" indent="0">
              <a:buNone/>
              <a:defRPr sz="1300" b="1"/>
            </a:lvl5pPr>
            <a:lvl6pPr marL="1857318" indent="0">
              <a:buNone/>
              <a:defRPr sz="1300" b="1"/>
            </a:lvl6pPr>
            <a:lvl7pPr marL="2228781" indent="0">
              <a:buNone/>
              <a:defRPr sz="1300" b="1"/>
            </a:lvl7pPr>
            <a:lvl8pPr marL="2600245" indent="0">
              <a:buNone/>
              <a:defRPr sz="1300" b="1"/>
            </a:lvl8pPr>
            <a:lvl9pPr marL="2971709" indent="0">
              <a:buNone/>
              <a:defRPr sz="1300" b="1"/>
            </a:lvl9pPr>
          </a:lstStyle>
          <a:p>
            <a:pPr lvl="0"/>
            <a:r>
              <a:rPr lang="en-US"/>
              <a:t>Click to edit Master text styles</a:t>
            </a:r>
          </a:p>
        </p:txBody>
      </p:sp>
      <p:sp>
        <p:nvSpPr>
          <p:cNvPr id="8" name="Content Placeholder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1" cy="905256"/>
          </a:xfrm>
        </p:spPr>
        <p:txBody>
          <a:bodyPr/>
          <a:lstStyle>
            <a:lvl1pPr marL="0" indent="0">
              <a:lnSpc>
                <a:spcPct val="100000"/>
              </a:lnSpc>
              <a:buNone/>
              <a:defRPr sz="1137"/>
            </a:lvl1pPr>
            <a:lvl2pPr marL="185732">
              <a:lnSpc>
                <a:spcPct val="100000"/>
              </a:lnSpc>
              <a:defRPr sz="1137"/>
            </a:lvl2pPr>
            <a:lvl3pPr marL="371464">
              <a:lnSpc>
                <a:spcPct val="100000"/>
              </a:lnSpc>
              <a:defRPr sz="1137"/>
            </a:lvl3pPr>
            <a:lvl4pPr marL="557195">
              <a:lnSpc>
                <a:spcPct val="100000"/>
              </a:lnSpc>
              <a:defRPr sz="1137"/>
            </a:lvl4pPr>
            <a:lvl5pPr marL="928659">
              <a:lnSpc>
                <a:spcPct val="100000"/>
              </a:lnSpc>
              <a:defRPr sz="113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3" y="704088"/>
            <a:ext cx="914400" cy="914400"/>
          </a:xfrm>
        </p:spPr>
        <p:txBody>
          <a:bodyPr anchor="ctr"/>
          <a:lstStyle>
            <a:lvl1pPr marL="0" indent="0" algn="ctr">
              <a:buNone/>
              <a:defRPr sz="731"/>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3" y="3273552"/>
            <a:ext cx="914400" cy="914400"/>
          </a:xfrm>
        </p:spPr>
        <p:txBody>
          <a:bodyPr anchor="ctr"/>
          <a:lstStyle>
            <a:lvl1pPr marL="0" indent="0" algn="ctr">
              <a:buNone/>
              <a:defRPr sz="731"/>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3" y="5166360"/>
            <a:ext cx="914400" cy="914400"/>
          </a:xfrm>
        </p:spPr>
        <p:txBody>
          <a:bodyPr anchor="ctr"/>
          <a:lstStyle>
            <a:lvl1pPr marL="0" indent="0" algn="ctr">
              <a:buNone/>
              <a:defRPr sz="731"/>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B2EB2EEB-FE70-98B2-9437-0E1E91F929E8}"/>
              </a:ext>
            </a:extLst>
          </p:cNvPr>
          <p:cNvSpPr>
            <a:spLocks noGrp="1"/>
          </p:cNvSpPr>
          <p:nvPr>
            <p:ph type="ftr" sz="quarter" idx="11"/>
          </p:nvPr>
        </p:nvSpPr>
        <p:spPr/>
        <p:txBody>
          <a:bodyPr/>
          <a:lstStyle/>
          <a:p>
            <a:r>
              <a:rPr lang="en-US" dirty="0"/>
              <a:t>presentation title</a:t>
            </a:r>
          </a:p>
        </p:txBody>
      </p:sp>
      <p:cxnSp>
        <p:nvCxnSpPr>
          <p:cNvPr id="5" name="Straight Connector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3" cy="2971800"/>
          </a:xfrm>
          <a:solidFill>
            <a:schemeClr val="accent4"/>
          </a:solidFill>
        </p:spPr>
        <p:txBody>
          <a:bodyPr lIns="576072" tIns="228600" rIns="576072" bIns="228600" anchor="ctr"/>
          <a:lstStyle>
            <a:lvl1pPr marL="0" indent="0" algn="ctr">
              <a:lnSpc>
                <a:spcPts val="1999"/>
              </a:lnSpc>
              <a:buNone/>
              <a:defRPr sz="1625"/>
            </a:lvl1pPr>
          </a:lstStyle>
          <a:p>
            <a:pPr lvl="0"/>
            <a:r>
              <a:rPr lang="en-US"/>
              <a:t>Click to edit Master text styles</a:t>
            </a:r>
          </a:p>
        </p:txBody>
      </p:sp>
      <p:sp>
        <p:nvSpPr>
          <p:cNvPr id="11" name="Picture Placeholder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3" cy="152704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3" cy="53035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4666269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C402F40-958A-D2BF-629C-39B659EC95D4}"/>
              </a:ext>
            </a:extLst>
          </p:cNvPr>
          <p:cNvSpPr>
            <a:spLocks noGrp="1"/>
          </p:cNvSpPr>
          <p:nvPr>
            <p:ph type="pic" sz="quarter" idx="12"/>
          </p:nvPr>
        </p:nvSpPr>
        <p:spPr>
          <a:xfrm>
            <a:off x="4"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a:noAutofit/>
          </a:bodyPr>
          <a:lstStyle/>
          <a:p>
            <a:r>
              <a:rPr lang="en-US"/>
              <a:t>Click icon to add picture</a:t>
            </a:r>
            <a:endParaRPr lang="en-US" dirty="0"/>
          </a:p>
        </p:txBody>
      </p:sp>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1535716" y="1485302"/>
            <a:ext cx="9120571"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anchor="b">
            <a:noAutofit/>
          </a:bodyPr>
          <a:lstStyle>
            <a:lvl1pPr algn="ct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1" y="612648"/>
            <a:ext cx="2286000" cy="2286000"/>
          </a:xfrm>
          <a:prstGeom prst="ellipse">
            <a:avLst/>
          </a:prstGeom>
        </p:spPr>
        <p:txBody>
          <a:bodyPr anchor="ctr"/>
          <a:lstStyle>
            <a:lvl1pPr marL="0" indent="0" algn="ctr">
              <a:buNone/>
              <a:defRPr sz="854"/>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9" cy="722376"/>
          </a:xfrm>
        </p:spPr>
        <p:txBody>
          <a:bodyPr anchor="ctr"/>
          <a:lstStyle>
            <a:lvl1pPr marL="0" indent="0" algn="ctr">
              <a:buNone/>
              <a:defRPr sz="1625"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469017C4-5BB0-DF6F-781B-FB81A3A5D977}"/>
              </a:ext>
            </a:extLst>
          </p:cNvPr>
          <p:cNvSpPr/>
          <p:nvPr userDrawn="1"/>
        </p:nvSpPr>
        <p:spPr>
          <a:xfrm>
            <a:off x="5890264" y="4496652"/>
            <a:ext cx="409574"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p>
        </p:txBody>
      </p:sp>
    </p:spTree>
    <p:extLst>
      <p:ext uri="{BB962C8B-B14F-4D97-AF65-F5344CB8AC3E}">
        <p14:creationId xmlns:p14="http://schemas.microsoft.com/office/powerpoint/2010/main" val="919110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8" name="Footer Placeholder 7">
            <a:extLst>
              <a:ext uri="{FF2B5EF4-FFF2-40B4-BE49-F238E27FC236}">
                <a16:creationId xmlns:a16="http://schemas.microsoft.com/office/drawing/2014/main" id="{A4DB0707-D3A6-4BF0-3225-EC3851AD7387}"/>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476947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7" name="Footer Placeholder 6">
            <a:extLst>
              <a:ext uri="{FF2B5EF4-FFF2-40B4-BE49-F238E27FC236}">
                <a16:creationId xmlns:a16="http://schemas.microsoft.com/office/drawing/2014/main" id="{FFD67329-9F30-BEB7-31E2-FECA7FD59B06}"/>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2875107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8"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230687" y="987430"/>
            <a:ext cx="612470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8" cy="3811588"/>
          </a:xfrm>
        </p:spPr>
        <p:txBody>
          <a:bodyPr/>
          <a:lstStyle>
            <a:lvl1pPr marL="0" indent="0">
              <a:buNone/>
              <a:defRPr sz="1300"/>
            </a:lvl1pPr>
            <a:lvl2pPr marL="371464" indent="0">
              <a:buNone/>
              <a:defRPr sz="1137"/>
            </a:lvl2pPr>
            <a:lvl3pPr marL="742927" indent="0">
              <a:buNone/>
              <a:defRPr sz="975"/>
            </a:lvl3pPr>
            <a:lvl4pPr marL="1114391" indent="0">
              <a:buNone/>
              <a:defRPr sz="812"/>
            </a:lvl4pPr>
            <a:lvl5pPr marL="1485854" indent="0">
              <a:buNone/>
              <a:defRPr sz="812"/>
            </a:lvl5pPr>
            <a:lvl6pPr marL="1857318" indent="0">
              <a:buNone/>
              <a:defRPr sz="812"/>
            </a:lvl6pPr>
            <a:lvl7pPr marL="2228781" indent="0">
              <a:buNone/>
              <a:defRPr sz="812"/>
            </a:lvl7pPr>
            <a:lvl8pPr marL="2600245" indent="0">
              <a:buNone/>
              <a:defRPr sz="812"/>
            </a:lvl8pPr>
            <a:lvl9pPr marL="2971709" indent="0">
              <a:buNone/>
              <a:defRPr sz="812"/>
            </a:lvl9pPr>
          </a:lstStyle>
          <a:p>
            <a:pPr lvl="0"/>
            <a:r>
              <a:rPr lang="en-US"/>
              <a:t>Click to edit Master text styles</a:t>
            </a:r>
          </a:p>
        </p:txBody>
      </p:sp>
      <p:sp>
        <p:nvSpPr>
          <p:cNvPr id="7" name="Slide Number Placeholder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60C67779-9FAD-3FE4-5C67-7E5313C03B45}"/>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799200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8"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230687" y="993775"/>
            <a:ext cx="6124703" cy="4873625"/>
          </a:xfrm>
        </p:spPr>
        <p:txBody>
          <a:bodyPr/>
          <a:lstStyle>
            <a:lvl1pPr marL="0" indent="0">
              <a:buNone/>
              <a:defRPr sz="2600"/>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8" cy="3811588"/>
          </a:xfrm>
        </p:spPr>
        <p:txBody>
          <a:bodyPr/>
          <a:lstStyle>
            <a:lvl1pPr marL="0" indent="0">
              <a:buNone/>
              <a:defRPr sz="1300"/>
            </a:lvl1pPr>
            <a:lvl2pPr marL="371464" indent="0">
              <a:buNone/>
              <a:defRPr sz="1137"/>
            </a:lvl2pPr>
            <a:lvl3pPr marL="742927" indent="0">
              <a:buNone/>
              <a:defRPr sz="975"/>
            </a:lvl3pPr>
            <a:lvl4pPr marL="1114391" indent="0">
              <a:buNone/>
              <a:defRPr sz="812"/>
            </a:lvl4pPr>
            <a:lvl5pPr marL="1485854" indent="0">
              <a:buNone/>
              <a:defRPr sz="812"/>
            </a:lvl5pPr>
            <a:lvl6pPr marL="1857318" indent="0">
              <a:buNone/>
              <a:defRPr sz="812"/>
            </a:lvl6pPr>
            <a:lvl7pPr marL="2228781" indent="0">
              <a:buNone/>
              <a:defRPr sz="812"/>
            </a:lvl7pPr>
            <a:lvl8pPr marL="2600245" indent="0">
              <a:buNone/>
              <a:defRPr sz="812"/>
            </a:lvl8pPr>
            <a:lvl9pPr marL="2971709" indent="0">
              <a:buNone/>
              <a:defRPr sz="812"/>
            </a:lvl9pPr>
          </a:lstStyle>
          <a:p>
            <a:pPr lvl="0"/>
            <a:r>
              <a:rPr lang="en-US"/>
              <a:t>Click to edit Master text styles</a:t>
            </a:r>
          </a:p>
        </p:txBody>
      </p:sp>
      <p:sp>
        <p:nvSpPr>
          <p:cNvPr id="7" name="Slide Number Placeholder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A4125545-56D8-5212-AA45-63F7C1DBF101}"/>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435165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599" y="0"/>
            <a:ext cx="358140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52" y="685803"/>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399" y="1124712"/>
            <a:ext cx="3886201" cy="548640"/>
          </a:xfrm>
        </p:spPr>
        <p:txBody>
          <a:bodyPr/>
          <a:lstStyle>
            <a:lvl1pPr>
              <a:defRPr spc="244"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1" y="2816352"/>
            <a:ext cx="3602736" cy="3364992"/>
          </a:xfrm>
        </p:spPr>
        <p:txBody>
          <a:bodyPr/>
          <a:lstStyle>
            <a:lvl1pPr marL="0" indent="0">
              <a:lnSpc>
                <a:spcPct val="150000"/>
              </a:lnSpc>
              <a:buNone/>
              <a:defRPr sz="1625" cap="all" spc="0" baseline="0"/>
            </a:lvl1pPr>
            <a:lvl2pPr marL="185732">
              <a:defRPr spc="0" baseline="0"/>
            </a:lvl2pPr>
            <a:lvl3pPr marL="371464">
              <a:defRPr spc="0" baseline="0"/>
            </a:lvl3pPr>
            <a:lvl4pPr marL="557195">
              <a:defRPr spc="0" baseline="0"/>
            </a:lvl4pPr>
            <a:lvl5pPr marL="928659">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42" y="5547948"/>
            <a:ext cx="184731" cy="317331"/>
          </a:xfrm>
          <a:prstGeom prst="rect">
            <a:avLst/>
          </a:prstGeom>
          <a:noFill/>
        </p:spPr>
        <p:txBody>
          <a:bodyPr wrap="none" rtlCol="0">
            <a:spAutoFit/>
          </a:bodyPr>
          <a:lstStyle/>
          <a:p>
            <a:endParaRPr lang="en-US" sz="1462"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5" y="1188720"/>
            <a:ext cx="6638544" cy="4480560"/>
          </a:xfrm>
          <a:noFill/>
        </p:spPr>
        <p:txBody>
          <a:bodyPr anchor="ctr"/>
          <a:lstStyle>
            <a:lvl1pPr marL="0" indent="0" algn="ctr">
              <a:buNone/>
              <a:defRPr/>
            </a:lvl1pPr>
          </a:lstStyle>
          <a:p>
            <a:r>
              <a:rPr lang="en-US"/>
              <a:t>Click icon to add picture</a:t>
            </a:r>
            <a:endParaRPr lang="en-US" dirty="0"/>
          </a:p>
        </p:txBody>
      </p:sp>
      <p:cxnSp>
        <p:nvCxnSpPr>
          <p:cNvPr id="8" name="Straight Connector 7">
            <a:extLst>
              <a:ext uri="{FF2B5EF4-FFF2-40B4-BE49-F238E27FC236}">
                <a16:creationId xmlns:a16="http://schemas.microsoft.com/office/drawing/2014/main" id="{D792E47F-4E2C-B4B2-51F0-43D9D15C5A60}"/>
              </a:ext>
            </a:extLst>
          </p:cNvPr>
          <p:cNvCxnSpPr>
            <a:cxnSpLocks/>
          </p:cNvCxnSpPr>
          <p:nvPr userDrawn="1"/>
        </p:nvCxnSpPr>
        <p:spPr>
          <a:xfrm>
            <a:off x="1295399" y="2057400"/>
            <a:ext cx="41148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857251" y="1997275"/>
            <a:ext cx="9715500" cy="137814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1714500" y="3643313"/>
            <a:ext cx="8001001" cy="1643063"/>
          </a:xfrm>
          <a:prstGeom prst="rect">
            <a:avLst/>
          </a:prstGeom>
          <a:noFill/>
          <a:ln>
            <a:noFill/>
          </a:ln>
        </p:spPr>
        <p:txBody>
          <a:bodyPr spcFirstLastPara="1" wrap="square" lIns="91425" tIns="45700" rIns="91425" bIns="45700" anchor="t" anchorCtr="0">
            <a:normAutofit/>
          </a:bodyPr>
          <a:lstStyle>
            <a:lvl1pPr lvl="0" algn="ctr">
              <a:spcBef>
                <a:spcPts val="487"/>
              </a:spcBef>
              <a:spcAft>
                <a:spcPts val="0"/>
              </a:spcAft>
              <a:buClr>
                <a:srgbClr val="888888"/>
              </a:buClr>
              <a:buSzPts val="3200"/>
              <a:buNone/>
              <a:defRPr>
                <a:solidFill>
                  <a:srgbClr val="888888"/>
                </a:solidFill>
              </a:defRPr>
            </a:lvl1pPr>
            <a:lvl2pPr lvl="1" algn="ctr">
              <a:spcBef>
                <a:spcPts val="427"/>
              </a:spcBef>
              <a:spcAft>
                <a:spcPts val="0"/>
              </a:spcAft>
              <a:buClr>
                <a:srgbClr val="888888"/>
              </a:buClr>
              <a:buSzPts val="2800"/>
              <a:buNone/>
              <a:defRPr>
                <a:solidFill>
                  <a:srgbClr val="888888"/>
                </a:solidFill>
              </a:defRPr>
            </a:lvl2pPr>
            <a:lvl3pPr lvl="2" algn="ctr">
              <a:spcBef>
                <a:spcPts val="366"/>
              </a:spcBef>
              <a:spcAft>
                <a:spcPts val="0"/>
              </a:spcAft>
              <a:buClr>
                <a:srgbClr val="888888"/>
              </a:buClr>
              <a:buSzPts val="2400"/>
              <a:buNone/>
              <a:defRPr>
                <a:solidFill>
                  <a:srgbClr val="888888"/>
                </a:solidFill>
              </a:defRPr>
            </a:lvl3pPr>
            <a:lvl4pPr lvl="3" algn="ctr">
              <a:spcBef>
                <a:spcPts val="305"/>
              </a:spcBef>
              <a:spcAft>
                <a:spcPts val="0"/>
              </a:spcAft>
              <a:buClr>
                <a:srgbClr val="888888"/>
              </a:buClr>
              <a:buSzPts val="2000"/>
              <a:buNone/>
              <a:defRPr>
                <a:solidFill>
                  <a:srgbClr val="888888"/>
                </a:solidFill>
              </a:defRPr>
            </a:lvl4pPr>
            <a:lvl5pPr lvl="4" algn="ctr">
              <a:spcBef>
                <a:spcPts val="305"/>
              </a:spcBef>
              <a:spcAft>
                <a:spcPts val="0"/>
              </a:spcAft>
              <a:buClr>
                <a:srgbClr val="888888"/>
              </a:buClr>
              <a:buSzPts val="2000"/>
              <a:buNone/>
              <a:defRPr>
                <a:solidFill>
                  <a:srgbClr val="888888"/>
                </a:solidFill>
              </a:defRPr>
            </a:lvl5pPr>
            <a:lvl6pPr lvl="5" algn="ctr">
              <a:spcBef>
                <a:spcPts val="305"/>
              </a:spcBef>
              <a:spcAft>
                <a:spcPts val="0"/>
              </a:spcAft>
              <a:buClr>
                <a:srgbClr val="888888"/>
              </a:buClr>
              <a:buSzPts val="2000"/>
              <a:buNone/>
              <a:defRPr>
                <a:solidFill>
                  <a:srgbClr val="888888"/>
                </a:solidFill>
              </a:defRPr>
            </a:lvl6pPr>
            <a:lvl7pPr lvl="6" algn="ctr">
              <a:spcBef>
                <a:spcPts val="305"/>
              </a:spcBef>
              <a:spcAft>
                <a:spcPts val="0"/>
              </a:spcAft>
              <a:buClr>
                <a:srgbClr val="888888"/>
              </a:buClr>
              <a:buSzPts val="2000"/>
              <a:buNone/>
              <a:defRPr>
                <a:solidFill>
                  <a:srgbClr val="888888"/>
                </a:solidFill>
              </a:defRPr>
            </a:lvl7pPr>
            <a:lvl8pPr lvl="7" algn="ctr">
              <a:spcBef>
                <a:spcPts val="305"/>
              </a:spcBef>
              <a:spcAft>
                <a:spcPts val="0"/>
              </a:spcAft>
              <a:buClr>
                <a:srgbClr val="888888"/>
              </a:buClr>
              <a:buSzPts val="2000"/>
              <a:buNone/>
              <a:defRPr>
                <a:solidFill>
                  <a:srgbClr val="888888"/>
                </a:solidFill>
              </a:defRPr>
            </a:lvl8pPr>
            <a:lvl9pPr lvl="8" algn="ctr">
              <a:spcBef>
                <a:spcPts val="305"/>
              </a:spcBef>
              <a:spcAft>
                <a:spcPts val="0"/>
              </a:spcAft>
              <a:buClr>
                <a:srgbClr val="888888"/>
              </a:buClr>
              <a:buSzPts val="2000"/>
              <a:buNone/>
              <a:defRPr>
                <a:solidFill>
                  <a:srgbClr val="888888"/>
                </a:solidFill>
              </a:defRPr>
            </a:lvl9pPr>
          </a:lstStyle>
          <a:p>
            <a:endParaRPr/>
          </a:p>
        </p:txBody>
      </p:sp>
      <p:sp>
        <p:nvSpPr>
          <p:cNvPr id="22" name="Google Shape;22;p16"/>
          <p:cNvSpPr txBox="1">
            <a:spLocks noGrp="1"/>
          </p:cNvSpPr>
          <p:nvPr>
            <p:ph type="dt" idx="10"/>
          </p:nvPr>
        </p:nvSpPr>
        <p:spPr>
          <a:xfrm>
            <a:off x="571500" y="5959080"/>
            <a:ext cx="2667001" cy="34230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3905251" y="5959080"/>
            <a:ext cx="3619500" cy="34230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8191500" y="5959080"/>
            <a:ext cx="2667001" cy="3423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387693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3"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449825" y="1124712"/>
            <a:ext cx="5760720" cy="548640"/>
          </a:xfrm>
        </p:spPr>
        <p:txBody>
          <a:bodyPr/>
          <a:lstStyle>
            <a:lvl1pPr>
              <a:defRPr spc="244"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449825" y="2889504"/>
            <a:ext cx="5760720" cy="3319272"/>
          </a:xfrm>
        </p:spPr>
        <p:txBody>
          <a:bodyPr/>
          <a:lstStyle>
            <a:lvl1pPr marL="0" indent="0">
              <a:lnSpc>
                <a:spcPct val="150000"/>
              </a:lnSpc>
              <a:buNone/>
              <a:defRPr sz="1625" cap="none" spc="0" baseline="0"/>
            </a:lvl1pPr>
            <a:lvl2pPr marL="185732">
              <a:defRPr spc="0" baseline="0"/>
            </a:lvl2pPr>
            <a:lvl3pPr marL="371464">
              <a:defRPr spc="0" baseline="0"/>
            </a:lvl3pPr>
            <a:lvl4pPr marL="557195">
              <a:defRPr spc="0" baseline="0"/>
            </a:lvl4pPr>
            <a:lvl5pPr marL="928659">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42" y="5547948"/>
            <a:ext cx="184731" cy="317331"/>
          </a:xfrm>
          <a:prstGeom prst="rect">
            <a:avLst/>
          </a:prstGeom>
          <a:noFill/>
        </p:spPr>
        <p:txBody>
          <a:bodyPr wrap="none" rtlCol="0">
            <a:spAutoFit/>
          </a:bodyPr>
          <a:lstStyle/>
          <a:p>
            <a:endParaRPr lang="en-US" sz="1462"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lvl1pPr>
              <a:defRPr>
                <a:solidFill>
                  <a:schemeClr val="bg1"/>
                </a:solidFill>
              </a:defRPr>
            </a:lvl1p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9" y="1828800"/>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F036BAAC-D89F-682D-12A3-1C31F92F0FAF}"/>
              </a:ext>
            </a:extLst>
          </p:cNvPr>
          <p:cNvCxnSpPr>
            <a:cxnSpLocks/>
          </p:cNvCxnSpPr>
          <p:nvPr userDrawn="1"/>
        </p:nvCxnSpPr>
        <p:spPr>
          <a:xfrm>
            <a:off x="649225"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iton Head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9"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040637" y="3200400"/>
            <a:ext cx="8110729" cy="457200"/>
          </a:xfrm>
        </p:spPr>
        <p:txBody>
          <a:bodyPr anchor="ctr"/>
          <a:lstStyle>
            <a:lvl1pPr algn="ctr">
              <a:defRPr sz="3900" spc="244"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a:lstStyle>
            <a:lvl1pPr marL="0" indent="0">
              <a:buNone/>
              <a:defRPr sz="1950" cap="all" baseline="0">
                <a:solidFill>
                  <a:schemeClr val="tx1"/>
                </a:solidFill>
              </a:defRPr>
            </a:lvl1pPr>
            <a:lvl2pPr marL="371464" indent="0">
              <a:buNone/>
              <a:defRPr sz="1625">
                <a:solidFill>
                  <a:schemeClr val="tx1">
                    <a:tint val="75000"/>
                  </a:schemeClr>
                </a:solidFill>
              </a:defRPr>
            </a:lvl2pPr>
            <a:lvl3pPr marL="742927" indent="0">
              <a:buNone/>
              <a:defRPr sz="1462">
                <a:solidFill>
                  <a:schemeClr val="tx1">
                    <a:tint val="75000"/>
                  </a:schemeClr>
                </a:solidFill>
              </a:defRPr>
            </a:lvl3pPr>
            <a:lvl4pPr marL="1114391" indent="0">
              <a:buNone/>
              <a:defRPr sz="1300">
                <a:solidFill>
                  <a:schemeClr val="tx1">
                    <a:tint val="75000"/>
                  </a:schemeClr>
                </a:solidFill>
              </a:defRPr>
            </a:lvl4pPr>
            <a:lvl5pPr marL="1485854" indent="0">
              <a:buNone/>
              <a:defRPr sz="1300">
                <a:solidFill>
                  <a:schemeClr val="tx1">
                    <a:tint val="75000"/>
                  </a:schemeClr>
                </a:solidFill>
              </a:defRPr>
            </a:lvl5pPr>
            <a:lvl6pPr marL="1857318" indent="0">
              <a:buNone/>
              <a:defRPr sz="1300">
                <a:solidFill>
                  <a:schemeClr val="tx1">
                    <a:tint val="75000"/>
                  </a:schemeClr>
                </a:solidFill>
              </a:defRPr>
            </a:lvl6pPr>
            <a:lvl7pPr marL="2228781" indent="0">
              <a:buNone/>
              <a:defRPr sz="1300">
                <a:solidFill>
                  <a:schemeClr val="tx1">
                    <a:tint val="75000"/>
                  </a:schemeClr>
                </a:solidFill>
              </a:defRPr>
            </a:lvl7pPr>
            <a:lvl8pPr marL="2600245" indent="0">
              <a:buNone/>
              <a:defRPr sz="1300">
                <a:solidFill>
                  <a:schemeClr val="tx1">
                    <a:tint val="75000"/>
                  </a:schemeClr>
                </a:solidFill>
              </a:defRPr>
            </a:lvl8pPr>
            <a:lvl9pPr marL="2971709" indent="0">
              <a:buNone/>
              <a:defRPr sz="13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42E7004C-CFEF-6E88-A3C1-60FBC7F8CD13}"/>
              </a:ext>
            </a:extLst>
          </p:cNvPr>
          <p:cNvSpPr/>
          <p:nvPr userDrawn="1"/>
        </p:nvSpPr>
        <p:spPr>
          <a:xfrm>
            <a:off x="8048628" y="4293195"/>
            <a:ext cx="409574"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p>
        </p:txBody>
      </p:sp>
    </p:spTree>
    <p:extLst>
      <p:ext uri="{BB962C8B-B14F-4D97-AF65-F5344CB8AC3E}">
        <p14:creationId xmlns:p14="http://schemas.microsoft.com/office/powerpoint/2010/main" val="340031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398" y="609600"/>
            <a:ext cx="10058400" cy="914400"/>
          </a:xfrm>
        </p:spPr>
        <p:txBody>
          <a:bodyPr/>
          <a:lstStyle>
            <a:lvl1pPr>
              <a:defRPr spc="244"/>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1" y="1855945"/>
            <a:ext cx="9820656"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42" y="5547948"/>
            <a:ext cx="184731" cy="317331"/>
          </a:xfrm>
          <a:prstGeom prst="rect">
            <a:avLst/>
          </a:prstGeom>
          <a:noFill/>
        </p:spPr>
        <p:txBody>
          <a:bodyPr wrap="none" rtlCol="0">
            <a:spAutoFit/>
          </a:bodyPr>
          <a:lstStyle/>
          <a:p>
            <a:endParaRPr lang="en-US" sz="1462"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521339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1" cy="914400"/>
          </a:xfrm>
        </p:spPr>
        <p:txBody>
          <a:bodyPr/>
          <a:lstStyle>
            <a:lvl1pPr algn="ctr">
              <a:defRPr spc="244"/>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1"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42" y="5547948"/>
            <a:ext cx="184731" cy="317331"/>
          </a:xfrm>
          <a:prstGeom prst="rect">
            <a:avLst/>
          </a:prstGeom>
          <a:noFill/>
        </p:spPr>
        <p:txBody>
          <a:bodyPr wrap="none" rtlCol="0">
            <a:spAutoFit/>
          </a:bodyPr>
          <a:lstStyle/>
          <a:p>
            <a:endParaRPr lang="en-US" sz="1462"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641840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7F99EA-AB5F-24F3-D971-2B9BDE3B4F3C}"/>
              </a:ext>
            </a:extLst>
          </p:cNvPr>
          <p:cNvSpPr txBox="1"/>
          <p:nvPr userDrawn="1"/>
        </p:nvSpPr>
        <p:spPr>
          <a:xfrm>
            <a:off x="641842" y="5547948"/>
            <a:ext cx="184731" cy="317331"/>
          </a:xfrm>
          <a:prstGeom prst="rect">
            <a:avLst/>
          </a:prstGeom>
          <a:noFill/>
        </p:spPr>
        <p:txBody>
          <a:bodyPr wrap="none" rtlCol="0">
            <a:spAutoFit/>
          </a:bodyPr>
          <a:lstStyle/>
          <a:p>
            <a:endParaRPr lang="en-US" sz="1462"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5" name="Picture Placeholder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7" y="658368"/>
            <a:ext cx="6821424" cy="3346704"/>
          </a:xfrm>
          <a:prstGeom prst="rect">
            <a:avLst/>
          </a:prstGeom>
        </p:spPr>
        <p:txBody>
          <a:bodyPr wrap="square">
            <a:noAutofit/>
          </a:body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A73D2EFC-F14F-5508-06EE-4E5B5C535E16}"/>
              </a:ext>
            </a:extLst>
          </p:cNvPr>
          <p:cNvCxnSpPr>
            <a:cxnSpLocks/>
          </p:cNvCxnSpPr>
          <p:nvPr userDrawn="1"/>
        </p:nvCxnSpPr>
        <p:spPr>
          <a:xfrm>
            <a:off x="1819101" y="5548842"/>
            <a:ext cx="41148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a:lstStyle>
            <a:lvl1pPr marL="0" indent="0" algn="l">
              <a:buNone/>
              <a:defRPr sz="1625" cap="all" spc="162" baseline="0">
                <a:latin typeface="+mj-lt"/>
              </a:defRPr>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819657" y="2459736"/>
            <a:ext cx="5157216" cy="2670048"/>
          </a:xfrm>
        </p:spPr>
        <p:txBody>
          <a:bodyPr anchor="b"/>
          <a:lstStyle>
            <a:lvl1pPr algn="l">
              <a:lnSpc>
                <a:spcPts val="4225"/>
              </a:lnSpc>
              <a:defRPr sz="2925" spc="0" baseline="0">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40618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1" y="2441448"/>
            <a:ext cx="1828800" cy="18288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anchor="t">
            <a:noAutofit/>
          </a:bodyPr>
          <a:lstStyle>
            <a:lvl1pPr marL="0" indent="0" algn="ctr">
              <a:lnSpc>
                <a:spcPct val="100000"/>
              </a:lnSpc>
              <a:spcBef>
                <a:spcPts val="0"/>
              </a:spcBef>
              <a:buNone/>
              <a:defRPr sz="1137"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1" y="4974336"/>
            <a:ext cx="1828800" cy="539496"/>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1" y="5596128"/>
            <a:ext cx="1828800" cy="347472"/>
          </a:xfrm>
        </p:spPr>
        <p:txBody>
          <a:bodyPr lIns="0" tIns="0" rIns="0" bIns="0" anchor="t">
            <a:noAutofit/>
          </a:bodyPr>
          <a:lstStyle>
            <a:lvl1pPr marL="0" indent="0" algn="ctr">
              <a:lnSpc>
                <a:spcPct val="100000"/>
              </a:lnSpc>
              <a:spcBef>
                <a:spcPts val="0"/>
              </a:spcBef>
              <a:buNone/>
              <a:defRPr sz="1137"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anchor="t">
            <a:noAutofit/>
          </a:bodyPr>
          <a:lstStyle>
            <a:lvl1pPr marL="0" indent="0" algn="ctr">
              <a:lnSpc>
                <a:spcPct val="100000"/>
              </a:lnSpc>
              <a:spcBef>
                <a:spcPts val="0"/>
              </a:spcBef>
              <a:buNone/>
              <a:defRPr sz="1137"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anchor="t">
            <a:noAutofit/>
          </a:bodyPr>
          <a:lstStyle>
            <a:lvl1pPr marL="0" indent="0" algn="ctr">
              <a:lnSpc>
                <a:spcPct val="100000"/>
              </a:lnSpc>
              <a:spcBef>
                <a:spcPts val="0"/>
              </a:spcBef>
              <a:buNone/>
              <a:defRPr sz="1137" b="0">
                <a:solidFill>
                  <a:schemeClr val="tx1"/>
                </a:solidFill>
                <a:latin typeface="+mn-lt"/>
              </a:defRPr>
            </a:lvl1pPr>
          </a:lstStyle>
          <a:p>
            <a:pPr lvl="0"/>
            <a:r>
              <a:rPr lang="en-US"/>
              <a:t>Click to edit Master text styles</a:t>
            </a:r>
          </a:p>
        </p:txBody>
      </p:sp>
      <p:cxnSp>
        <p:nvCxnSpPr>
          <p:cNvPr id="18" name="Straight Connector 17">
            <a:extLst>
              <a:ext uri="{FF2B5EF4-FFF2-40B4-BE49-F238E27FC236}">
                <a16:creationId xmlns:a16="http://schemas.microsoft.com/office/drawing/2014/main" id="{B6E73E07-0346-2BA8-44BC-6CB3BDEAAA99}"/>
              </a:ext>
            </a:extLst>
          </p:cNvPr>
          <p:cNvCxnSpPr>
            <a:cxnSpLocks/>
          </p:cNvCxnSpPr>
          <p:nvPr userDrawn="1"/>
        </p:nvCxnSpPr>
        <p:spPr>
          <a:xfrm>
            <a:off x="4592479" y="4688743"/>
            <a:ext cx="41148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05476C-2972-A423-7282-BABA9AAB32E6}"/>
              </a:ext>
            </a:extLst>
          </p:cNvPr>
          <p:cNvCxnSpPr>
            <a:cxnSpLocks/>
          </p:cNvCxnSpPr>
          <p:nvPr userDrawn="1"/>
        </p:nvCxnSpPr>
        <p:spPr>
          <a:xfrm>
            <a:off x="9737698" y="4688743"/>
            <a:ext cx="41148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0D781B-3CB4-A523-427F-3D444B28E60E}"/>
              </a:ext>
            </a:extLst>
          </p:cNvPr>
          <p:cNvCxnSpPr>
            <a:cxnSpLocks/>
          </p:cNvCxnSpPr>
          <p:nvPr userDrawn="1"/>
        </p:nvCxnSpPr>
        <p:spPr>
          <a:xfrm>
            <a:off x="7183279" y="4688743"/>
            <a:ext cx="41148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1" y="609600"/>
            <a:ext cx="10332720"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5" y="1755648"/>
            <a:ext cx="1143001" cy="11430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1" cy="11430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5" y="1755648"/>
            <a:ext cx="1143001" cy="11430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1" cy="11430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anchor="t">
            <a:noAutofit/>
          </a:bodyPr>
          <a:lstStyle>
            <a:lvl1pPr marL="0" indent="0" algn="ctr">
              <a:lnSpc>
                <a:spcPct val="100000"/>
              </a:lnSpc>
              <a:spcBef>
                <a:spcPts val="0"/>
              </a:spcBef>
              <a:buNone/>
              <a:defRPr sz="975"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1" y="3300984"/>
            <a:ext cx="1828800" cy="411480"/>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1" y="3730752"/>
            <a:ext cx="1828800" cy="347472"/>
          </a:xfrm>
        </p:spPr>
        <p:txBody>
          <a:bodyPr lIns="0" tIns="0" rIns="0" bIns="0" anchor="t">
            <a:noAutofit/>
          </a:bodyPr>
          <a:lstStyle>
            <a:lvl1pPr marL="0" indent="0" algn="ctr">
              <a:lnSpc>
                <a:spcPct val="100000"/>
              </a:lnSpc>
              <a:spcBef>
                <a:spcPts val="0"/>
              </a:spcBef>
              <a:buNone/>
              <a:defRPr sz="975"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anchor="t">
            <a:noAutofit/>
          </a:bodyPr>
          <a:lstStyle>
            <a:lvl1pPr marL="0" indent="0" algn="ctr">
              <a:lnSpc>
                <a:spcPct val="100000"/>
              </a:lnSpc>
              <a:spcBef>
                <a:spcPts val="0"/>
              </a:spcBef>
              <a:buNone/>
              <a:defRPr sz="975"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anchor="t">
            <a:noAutofit/>
          </a:bodyPr>
          <a:lstStyle>
            <a:lvl1pPr marL="0" indent="0" algn="ctr">
              <a:lnSpc>
                <a:spcPct val="100000"/>
              </a:lnSpc>
              <a:spcBef>
                <a:spcPts val="0"/>
              </a:spcBef>
              <a:buNone/>
              <a:defRPr sz="975"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7306234" y="3104299"/>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5" y="4270248"/>
            <a:ext cx="1143001" cy="11430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1" cy="11430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5" y="4270248"/>
            <a:ext cx="1143001" cy="11430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1" cy="1143000"/>
          </a:xfrm>
          <a:prstGeom prst="ellipse">
            <a:avLst/>
          </a:prstGeom>
        </p:spPr>
        <p:txBody>
          <a:bodyPr anchor="ctr">
            <a:noAutofit/>
          </a:bodyPr>
          <a:lstStyle>
            <a:lvl1pPr marL="0" indent="0" algn="ctr">
              <a:buNone/>
              <a:defRPr sz="1300"/>
            </a:lvl1pPr>
          </a:lstStyle>
          <a:p>
            <a:r>
              <a:rPr lang="en-US"/>
              <a:t>Click icon to add picture</a:t>
            </a:r>
            <a:endParaRPr lang="en-US" dirty="0"/>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anchor="t">
            <a:noAutofit/>
          </a:bodyPr>
          <a:lstStyle>
            <a:lvl1pPr marL="0" indent="0" algn="ctr">
              <a:lnSpc>
                <a:spcPct val="100000"/>
              </a:lnSpc>
              <a:spcBef>
                <a:spcPts val="0"/>
              </a:spcBef>
              <a:buNone/>
              <a:defRPr sz="975" b="0">
                <a:solidFill>
                  <a:schemeClr val="tx1"/>
                </a:solidFill>
                <a:latin typeface="+mn-lt"/>
              </a:defRPr>
            </a:lvl1pPr>
          </a:lstStyle>
          <a:p>
            <a:pPr lvl="0"/>
            <a:r>
              <a:rPr lang="en-US"/>
              <a:t>Click to edit Master text styles</a:t>
            </a:r>
          </a:p>
        </p:txBody>
      </p:sp>
      <p:sp>
        <p:nvSpPr>
          <p:cNvPr id="27" name="Text Placeholder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1" y="5824728"/>
            <a:ext cx="1828800" cy="411480"/>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28" name="Text Placeholder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1" y="6245352"/>
            <a:ext cx="1828800" cy="347472"/>
          </a:xfrm>
        </p:spPr>
        <p:txBody>
          <a:bodyPr lIns="0" tIns="0" rIns="0" bIns="0" anchor="t">
            <a:noAutofit/>
          </a:bodyPr>
          <a:lstStyle>
            <a:lvl1pPr marL="0" indent="0" algn="ctr">
              <a:lnSpc>
                <a:spcPct val="100000"/>
              </a:lnSpc>
              <a:spcBef>
                <a:spcPts val="0"/>
              </a:spcBef>
              <a:buNone/>
              <a:defRPr sz="975" b="0">
                <a:solidFill>
                  <a:schemeClr val="tx1"/>
                </a:solidFill>
                <a:latin typeface="+mn-lt"/>
              </a:defRPr>
            </a:lvl1pPr>
          </a:lstStyle>
          <a:p>
            <a:pPr lvl="0"/>
            <a:r>
              <a:rPr lang="en-US"/>
              <a:t>Click to edit Master text styles</a:t>
            </a:r>
          </a:p>
        </p:txBody>
      </p:sp>
      <p:sp>
        <p:nvSpPr>
          <p:cNvPr id="29" name="Text Placeholder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30" name="Text Placeholder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anchor="t">
            <a:noAutofit/>
          </a:bodyPr>
          <a:lstStyle>
            <a:lvl1pPr marL="0" indent="0" algn="ctr">
              <a:lnSpc>
                <a:spcPct val="100000"/>
              </a:lnSpc>
              <a:spcBef>
                <a:spcPts val="0"/>
              </a:spcBef>
              <a:buNone/>
              <a:defRPr sz="975" b="0">
                <a:solidFill>
                  <a:schemeClr val="tx1"/>
                </a:solidFill>
                <a:latin typeface="+mn-lt"/>
              </a:defRPr>
            </a:lvl1pPr>
          </a:lstStyle>
          <a:p>
            <a:pPr lvl="0"/>
            <a:r>
              <a:rPr lang="en-US"/>
              <a:t>Click to edit Master text styles</a:t>
            </a:r>
          </a:p>
        </p:txBody>
      </p:sp>
      <p:sp>
        <p:nvSpPr>
          <p:cNvPr id="31" name="Text Placeholder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anchor="b">
            <a:noAutofit/>
          </a:bodyPr>
          <a:lstStyle>
            <a:lvl1pPr marL="0" indent="0" algn="ctr">
              <a:lnSpc>
                <a:spcPct val="100000"/>
              </a:lnSpc>
              <a:spcBef>
                <a:spcPts val="0"/>
              </a:spcBef>
              <a:buNone/>
              <a:defRPr sz="1137" b="0" cap="all" spc="162" baseline="0">
                <a:solidFill>
                  <a:schemeClr val="tx1"/>
                </a:solidFill>
                <a:latin typeface="+mj-lt"/>
              </a:defRPr>
            </a:lvl1pPr>
          </a:lstStyle>
          <a:p>
            <a:pPr lvl="0"/>
            <a:r>
              <a:rPr lang="en-US"/>
              <a:t>Click to edit Master text styles</a:t>
            </a:r>
          </a:p>
        </p:txBody>
      </p:sp>
      <p:sp>
        <p:nvSpPr>
          <p:cNvPr id="32" name="Text Placeholder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anchor="t">
            <a:noAutofit/>
          </a:bodyPr>
          <a:lstStyle>
            <a:lvl1pPr marL="0" indent="0" algn="ctr">
              <a:lnSpc>
                <a:spcPct val="100000"/>
              </a:lnSpc>
              <a:spcBef>
                <a:spcPts val="0"/>
              </a:spcBef>
              <a:buNone/>
              <a:defRPr sz="975" b="0">
                <a:solidFill>
                  <a:schemeClr val="tx1"/>
                </a:solidFill>
                <a:latin typeface="+mn-lt"/>
              </a:defRPr>
            </a:lvl1pPr>
          </a:lstStyle>
          <a:p>
            <a:pPr lvl="0"/>
            <a:r>
              <a:rPr lang="en-US"/>
              <a:t>Click to edit Master text styles</a:t>
            </a:r>
          </a:p>
        </p:txBody>
      </p:sp>
      <p:cxnSp>
        <p:nvCxnSpPr>
          <p:cNvPr id="33" name="Straight Connector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73A4E7-9D16-A6C0-E297-A36B10A2FABB}"/>
              </a:ext>
            </a:extLst>
          </p:cNvPr>
          <p:cNvCxnSpPr>
            <a:cxnSpLocks/>
          </p:cNvCxnSpPr>
          <p:nvPr userDrawn="1"/>
        </p:nvCxnSpPr>
        <p:spPr>
          <a:xfrm>
            <a:off x="7306234" y="5623560"/>
            <a:ext cx="228601"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2" y="609600"/>
            <a:ext cx="9821954" cy="125611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2" y="1855945"/>
            <a:ext cx="9821954"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5" y="6019801"/>
            <a:ext cx="457200" cy="184150"/>
          </a:xfrm>
          <a:prstGeom prst="rect">
            <a:avLst/>
          </a:prstGeom>
        </p:spPr>
        <p:txBody>
          <a:bodyPr vert="horz" lIns="0" tIns="0" rIns="0" bIns="0" rtlCol="0" anchor="ctr"/>
          <a:lstStyle>
            <a:lvl1pPr algn="ctr">
              <a:defRPr sz="975" cap="all" spc="162" baseline="0">
                <a:solidFill>
                  <a:schemeClr val="accent1"/>
                </a:solidFill>
                <a:latin typeface="Posterama" panose="020B0504020200020000" pitchFamily="34" charset="0"/>
              </a:defRPr>
            </a:lvl1pPr>
          </a:lstStyle>
          <a:p>
            <a:fld id="{75DF2D63-3FF5-D547-96B9-BE9CCD1ABA58}" type="slidenum">
              <a:rPr lang="en-US" smtClean="0"/>
              <a:pPr/>
              <a:t>‹#›</a:t>
            </a:fld>
            <a:endParaRPr lang="en-US" dirty="0"/>
          </a:p>
        </p:txBody>
      </p:sp>
      <p:sp>
        <p:nvSpPr>
          <p:cNvPr id="25" name="Footer Placeholder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242953" y="1451500"/>
            <a:ext cx="1784352" cy="189457"/>
          </a:xfrm>
          <a:prstGeom prst="rect">
            <a:avLst/>
          </a:prstGeom>
        </p:spPr>
        <p:txBody>
          <a:bodyPr vert="horz" lIns="0" tIns="0" rIns="0" bIns="0" rtlCol="0" anchor="ctr"/>
          <a:lstStyle>
            <a:lvl1pPr algn="l">
              <a:defRPr sz="975" cap="all" spc="81" baseline="0">
                <a:solidFill>
                  <a:schemeClr val="accent1"/>
                </a:solidFill>
                <a:latin typeface="Posterama" panose="020B0504020200020000" pitchFamily="34" charset="0"/>
              </a:defRPr>
            </a:lvl1pPr>
          </a:lstStyle>
          <a:p>
            <a:r>
              <a:rPr lang="en-US" dirty="0"/>
              <a:t>presentation title</a:t>
            </a:r>
          </a:p>
        </p:txBody>
      </p:sp>
      <p:cxnSp>
        <p:nvCxnSpPr>
          <p:cNvPr id="4" name="Straight Connector 3">
            <a:extLst>
              <a:ext uri="{FF2B5EF4-FFF2-40B4-BE49-F238E27FC236}">
                <a16:creationId xmlns:a16="http://schemas.microsoft.com/office/drawing/2014/main" id="{C0A131BE-DFE5-28BE-2AF8-50ADF9AFDB94}"/>
              </a:ext>
            </a:extLst>
          </p:cNvPr>
          <p:cNvCxnSpPr>
            <a:cxnSpLocks/>
          </p:cNvCxnSpPr>
          <p:nvPr userDrawn="1"/>
        </p:nvCxnSpPr>
        <p:spPr>
          <a:xfrm>
            <a:off x="649225"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 id="2147483674" r:id="rId2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dt="0"/>
  <p:txStyles>
    <p:titleStyle>
      <a:lvl1pPr algn="l" defTabSz="742927" rtl="0" eaLnBrk="1" latinLnBrk="0" hangingPunct="1">
        <a:lnSpc>
          <a:spcPct val="90000"/>
        </a:lnSpc>
        <a:spcBef>
          <a:spcPct val="0"/>
        </a:spcBef>
        <a:buNone/>
        <a:defRPr sz="3900" kern="1200" cap="all" spc="244" baseline="0">
          <a:solidFill>
            <a:schemeClr val="tx1"/>
          </a:solidFill>
          <a:latin typeface="+mj-lt"/>
          <a:ea typeface="+mj-ea"/>
          <a:cs typeface="Posterama" panose="020B0504020200020000" pitchFamily="34" charset="0"/>
        </a:defRPr>
      </a:lvl1pPr>
    </p:titleStyle>
    <p:bodyStyle>
      <a:lvl1pPr marL="185732" indent="-185732" algn="l" defTabSz="742927" rtl="0" eaLnBrk="1" latinLnBrk="0" hangingPunct="1">
        <a:lnSpc>
          <a:spcPct val="90000"/>
        </a:lnSpc>
        <a:spcBef>
          <a:spcPts val="812"/>
        </a:spcBef>
        <a:buFont typeface="Arial" panose="020B0604020202020204" pitchFamily="34" charset="0"/>
        <a:buChar char="•"/>
        <a:defRPr sz="1950" b="0" i="0" kern="1200" baseline="0">
          <a:solidFill>
            <a:schemeClr val="tx1"/>
          </a:solidFill>
          <a:latin typeface="+mn-lt"/>
          <a:ea typeface="+mn-ea"/>
          <a:cs typeface="+mn-cs"/>
        </a:defRPr>
      </a:lvl1pPr>
      <a:lvl2pPr marL="557195" indent="-185732" algn="l" defTabSz="742927" rtl="0" eaLnBrk="1" latinLnBrk="0" hangingPunct="1">
        <a:lnSpc>
          <a:spcPct val="90000"/>
        </a:lnSpc>
        <a:spcBef>
          <a:spcPts val="406"/>
        </a:spcBef>
        <a:buFont typeface="Arial" panose="020B0604020202020204" pitchFamily="34" charset="0"/>
        <a:buChar char="•"/>
        <a:defRPr sz="1625" b="0" i="0" kern="1200" baseline="0">
          <a:solidFill>
            <a:schemeClr val="tx1"/>
          </a:solidFill>
          <a:latin typeface="+mn-lt"/>
          <a:ea typeface="+mn-ea"/>
          <a:cs typeface="+mn-cs"/>
        </a:defRPr>
      </a:lvl2pPr>
      <a:lvl3pPr marL="928659" indent="-185732" algn="l" defTabSz="742927" rtl="0" eaLnBrk="1" latinLnBrk="0" hangingPunct="1">
        <a:lnSpc>
          <a:spcPct val="90000"/>
        </a:lnSpc>
        <a:spcBef>
          <a:spcPts val="406"/>
        </a:spcBef>
        <a:buFont typeface="Arial" panose="020B0604020202020204" pitchFamily="34" charset="0"/>
        <a:buChar char="•"/>
        <a:defRPr sz="1462" b="0" i="0" kern="1200" baseline="0">
          <a:solidFill>
            <a:schemeClr val="tx1"/>
          </a:solidFill>
          <a:latin typeface="+mn-lt"/>
          <a:ea typeface="+mn-ea"/>
          <a:cs typeface="+mn-cs"/>
        </a:defRPr>
      </a:lvl3pPr>
      <a:lvl4pPr marL="1300122" indent="-185732" algn="l" defTabSz="742927" rtl="0" eaLnBrk="1" latinLnBrk="0" hangingPunct="1">
        <a:lnSpc>
          <a:spcPct val="90000"/>
        </a:lnSpc>
        <a:spcBef>
          <a:spcPts val="406"/>
        </a:spcBef>
        <a:buFont typeface="Arial" panose="020B0604020202020204" pitchFamily="34" charset="0"/>
        <a:buChar char="•"/>
        <a:defRPr sz="1300" b="0" i="0" kern="1200" baseline="0">
          <a:solidFill>
            <a:schemeClr val="tx1"/>
          </a:solidFill>
          <a:latin typeface="+mn-lt"/>
          <a:ea typeface="+mn-ea"/>
          <a:cs typeface="+mn-cs"/>
        </a:defRPr>
      </a:lvl4pPr>
      <a:lvl5pPr marL="1671586" indent="-185732" algn="l" defTabSz="742927" rtl="0" eaLnBrk="1" latinLnBrk="0" hangingPunct="1">
        <a:lnSpc>
          <a:spcPct val="90000"/>
        </a:lnSpc>
        <a:spcBef>
          <a:spcPts val="406"/>
        </a:spcBef>
        <a:buFont typeface="Arial" panose="020B0604020202020204" pitchFamily="34" charset="0"/>
        <a:buChar char="•"/>
        <a:defRPr sz="1137" b="0" i="0" kern="1200" baseline="0">
          <a:solidFill>
            <a:schemeClr val="tx1"/>
          </a:solidFill>
          <a:latin typeface="+mn-lt"/>
          <a:ea typeface="+mn-ea"/>
          <a:cs typeface="+mn-cs"/>
        </a:defRPr>
      </a:lvl5pPr>
      <a:lvl6pPr marL="204305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513"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77"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44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en-US"/>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1" userDrawn="1">
          <p15:clr>
            <a:srgbClr val="547EBF"/>
          </p15:clr>
        </p15:guide>
        <p15:guide id="8" pos="3721" userDrawn="1">
          <p15:clr>
            <a:srgbClr val="547EBF"/>
          </p15:clr>
        </p15:guide>
        <p15:guide id="9" pos="2112" userDrawn="1">
          <p15:clr>
            <a:srgbClr val="547EBF"/>
          </p15:clr>
        </p15:guide>
        <p15:guide id="10" pos="1849" userDrawn="1">
          <p15:clr>
            <a:srgbClr val="547EBF"/>
          </p15:clr>
        </p15:guide>
        <p15:guide id="11" pos="5568" userDrawn="1">
          <p15:clr>
            <a:srgbClr val="547EBF"/>
          </p15:clr>
        </p15:guide>
        <p15:guide id="12" pos="5833" userDrawn="1">
          <p15:clr>
            <a:srgbClr val="547EBF"/>
          </p15:clr>
        </p15:guide>
        <p15:guide id="13" pos="4969" userDrawn="1">
          <p15:clr>
            <a:srgbClr val="9FCC3B"/>
          </p15:clr>
        </p15:guide>
        <p15:guide id="14" pos="5209" userDrawn="1">
          <p15:clr>
            <a:srgbClr val="9FCC3B"/>
          </p15:clr>
        </p15:guide>
        <p15:guide id="15" pos="2713" userDrawn="1">
          <p15:clr>
            <a:srgbClr val="9FCC3B"/>
          </p15:clr>
        </p15:guide>
        <p15:guide id="16" pos="2473"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www.iec.itp.vn/"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5.jp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1.xml"/><Relationship Id="rId18" Type="http://schemas.openxmlformats.org/officeDocument/2006/relationships/image" Target="../media/image25.png"/><Relationship Id="rId26" Type="http://schemas.openxmlformats.org/officeDocument/2006/relationships/image" Target="../media/image29.png"/><Relationship Id="rId3" Type="http://schemas.openxmlformats.org/officeDocument/2006/relationships/image" Target="../media/image5.png"/><Relationship Id="rId21" Type="http://schemas.openxmlformats.org/officeDocument/2006/relationships/customXml" Target="../ink/ink5.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customXml" Target="../ink/ink3.xml"/><Relationship Id="rId25"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8.png"/><Relationship Id="rId5" Type="http://schemas.openxmlformats.org/officeDocument/2006/relationships/image" Target="../media/image7.png"/><Relationship Id="rId15" Type="http://schemas.openxmlformats.org/officeDocument/2006/relationships/customXml" Target="../ink/ink2.xml"/><Relationship Id="rId23" Type="http://schemas.openxmlformats.org/officeDocument/2006/relationships/customXml" Target="../ink/ink6.xml"/><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customXml" Target="../ink/ink4.xml"/><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23.png"/><Relationship Id="rId22" Type="http://schemas.openxmlformats.org/officeDocument/2006/relationships/image" Target="../media/image27.png"/><Relationship Id="rId27" Type="http://schemas.openxmlformats.org/officeDocument/2006/relationships/customXml" Target="../ink/ink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215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995C30-EEDA-434E-B00D-2C85FA333D5D}"/>
              </a:ext>
            </a:extLst>
          </p:cNvPr>
          <p:cNvSpPr>
            <a:spLocks noGrp="1"/>
          </p:cNvSpPr>
          <p:nvPr>
            <p:ph type="sldNum" sz="quarter" idx="11"/>
          </p:nvPr>
        </p:nvSpPr>
        <p:spPr/>
        <p:txBody>
          <a:bodyPr/>
          <a:lstStyle/>
          <a:p>
            <a:fld id="{75DF2D63-3FF5-D547-96B9-BE9CCD1ABA58}" type="slidenum">
              <a:rPr lang="en-US" smtClean="0"/>
              <a:t>10</a:t>
            </a:fld>
            <a:endParaRPr lang="en-US" dirty="0"/>
          </a:p>
        </p:txBody>
      </p:sp>
      <p:sp>
        <p:nvSpPr>
          <p:cNvPr id="5" name="Footer Placeholder 4">
            <a:extLst>
              <a:ext uri="{FF2B5EF4-FFF2-40B4-BE49-F238E27FC236}">
                <a16:creationId xmlns:a16="http://schemas.microsoft.com/office/drawing/2014/main" id="{C49D9D1A-8705-42EF-ABAE-B0F187516E38}"/>
              </a:ext>
            </a:extLst>
          </p:cNvPr>
          <p:cNvSpPr>
            <a:spLocks noGrp="1"/>
          </p:cNvSpPr>
          <p:nvPr>
            <p:ph type="ftr" sz="quarter" idx="12"/>
          </p:nvPr>
        </p:nvSpPr>
        <p:spPr/>
        <p:txBody>
          <a:bodyPr/>
          <a:lstStyle/>
          <a:p>
            <a:r>
              <a:rPr lang="en-US"/>
              <a:t>presentation title</a:t>
            </a:r>
            <a:endParaRPr lang="en-US" dirty="0"/>
          </a:p>
        </p:txBody>
      </p:sp>
      <p:pic>
        <p:nvPicPr>
          <p:cNvPr id="2050" name="Picture 2">
            <a:extLst>
              <a:ext uri="{FF2B5EF4-FFF2-40B4-BE49-F238E27FC236}">
                <a16:creationId xmlns:a16="http://schemas.microsoft.com/office/drawing/2014/main" id="{82EAE4C1-9983-4DBC-896F-D390FE4FC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67" y="2725970"/>
            <a:ext cx="9150523" cy="17843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5B73903-CC76-47BA-8BE5-6CA0F3B6B70F}"/>
              </a:ext>
            </a:extLst>
          </p:cNvPr>
          <p:cNvSpPr txBox="1"/>
          <p:nvPr/>
        </p:nvSpPr>
        <p:spPr>
          <a:xfrm>
            <a:off x="4872429" y="1567012"/>
            <a:ext cx="5393817" cy="707886"/>
          </a:xfrm>
          <a:prstGeom prst="rect">
            <a:avLst/>
          </a:prstGeom>
          <a:noFill/>
        </p:spPr>
        <p:txBody>
          <a:bodyPr wrap="square">
            <a:spAutoFit/>
          </a:bodyPr>
          <a:lstStyle/>
          <a:p>
            <a:pPr algn="ctr"/>
            <a:r>
              <a:rPr lang="en-US" sz="2000" b="1" i="1" dirty="0" err="1">
                <a:solidFill>
                  <a:srgbClr val="990099"/>
                </a:solidFill>
                <a:latin typeface="Palatino Linotype" panose="02040502050505030304" pitchFamily="18" charset="0"/>
              </a:rPr>
              <a:t>Các</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yếu</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tố</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trong</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hệ</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sinh</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thái</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khởi</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nghiệp</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đổi</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mới</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sáng</a:t>
            </a:r>
            <a:r>
              <a:rPr lang="en-US" sz="2000" b="1" i="1" dirty="0">
                <a:solidFill>
                  <a:srgbClr val="990099"/>
                </a:solidFill>
                <a:latin typeface="Palatino Linotype" panose="02040502050505030304" pitchFamily="18" charset="0"/>
              </a:rPr>
              <a:t> </a:t>
            </a:r>
            <a:r>
              <a:rPr lang="en-US" sz="2000" b="1" i="1" dirty="0" err="1">
                <a:solidFill>
                  <a:srgbClr val="990099"/>
                </a:solidFill>
                <a:latin typeface="Palatino Linotype" panose="02040502050505030304" pitchFamily="18" charset="0"/>
              </a:rPr>
              <a:t>tạo</a:t>
            </a:r>
            <a:endParaRPr lang="en-US" sz="2000" b="1" dirty="0">
              <a:solidFill>
                <a:srgbClr val="990099"/>
              </a:solidFill>
            </a:endParaRPr>
          </a:p>
        </p:txBody>
      </p:sp>
    </p:spTree>
    <p:extLst>
      <p:ext uri="{BB962C8B-B14F-4D97-AF65-F5344CB8AC3E}">
        <p14:creationId xmlns:p14="http://schemas.microsoft.com/office/powerpoint/2010/main" val="3218921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a:xfrm>
            <a:off x="5186699" y="1174352"/>
            <a:ext cx="4680585" cy="445770"/>
          </a:xfrm>
        </p:spPr>
        <p:txBody>
          <a:bodyPr/>
          <a:lstStyle/>
          <a:p>
            <a:r>
              <a:rPr lang="en-US" sz="3250" dirty="0">
                <a:latin typeface="Times New Roman" panose="02020603050405020304" pitchFamily="18" charset="0"/>
                <a:cs typeface="Times New Roman" panose="02020603050405020304" pitchFamily="18" charset="0"/>
              </a:rPr>
              <a:t>NGUYÊN TẮC </a:t>
            </a:r>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a:lstStyle/>
          <a:p>
            <a:fld id="{75DF2D63-3FF5-D547-96B9-BE9CCD1ABA58}" type="slidenum">
              <a:rPr lang="en-US" smtClean="0"/>
              <a:pPr/>
              <a:t>11</a:t>
            </a:fld>
            <a:endParaRPr lang="en-US" dirty="0"/>
          </a:p>
        </p:txBody>
      </p:sp>
      <p:pic>
        <p:nvPicPr>
          <p:cNvPr id="7" name="Picture Placeholder 6" descr="Pipette over three glass jars">
            <a:extLst>
              <a:ext uri="{FF2B5EF4-FFF2-40B4-BE49-F238E27FC236}">
                <a16:creationId xmlns:a16="http://schemas.microsoft.com/office/drawing/2014/main" id="{7FFC92DA-E590-4A49-8738-10A5D4DBBE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2044100" y="2649747"/>
            <a:ext cx="2600325" cy="2600325"/>
          </a:xfrm>
          <a:custGeom>
            <a:avLst/>
            <a:gdLst>
              <a:gd name="connsiteX0" fmla="*/ 1600200 w 3200400"/>
              <a:gd name="connsiteY0" fmla="*/ 0 h 3200400"/>
              <a:gd name="connsiteX1" fmla="*/ 3200400 w 3200400"/>
              <a:gd name="connsiteY1" fmla="*/ 1600200 h 3200400"/>
              <a:gd name="connsiteX2" fmla="*/ 1600200 w 3200400"/>
              <a:gd name="connsiteY2" fmla="*/ 3200400 h 3200400"/>
              <a:gd name="connsiteX3" fmla="*/ 0 w 3200400"/>
              <a:gd name="connsiteY3" fmla="*/ 1600200 h 3200400"/>
              <a:gd name="connsiteX4" fmla="*/ 1600200 w 32004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3200400">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p:spPr>
      </p:pic>
      <p:sp>
        <p:nvSpPr>
          <p:cNvPr id="3" name="Content Placeholder 2">
            <a:extLst>
              <a:ext uri="{FF2B5EF4-FFF2-40B4-BE49-F238E27FC236}">
                <a16:creationId xmlns:a16="http://schemas.microsoft.com/office/drawing/2014/main" id="{77C9C890-ADC6-0AA7-BBC0-05E856AA7C3C}"/>
              </a:ext>
            </a:extLst>
          </p:cNvPr>
          <p:cNvSpPr>
            <a:spLocks noGrp="1"/>
          </p:cNvSpPr>
          <p:nvPr>
            <p:ph idx="1"/>
          </p:nvPr>
        </p:nvSpPr>
        <p:spPr>
          <a:xfrm>
            <a:off x="4834860" y="2440887"/>
            <a:ext cx="6197059" cy="3242763"/>
          </a:xfrm>
        </p:spPr>
        <p:txBody>
          <a:bodyPr/>
          <a:lstStyle/>
          <a:p>
            <a:pPr marL="232165" indent="-232165">
              <a:spcBef>
                <a:spcPts val="0"/>
              </a:spcBef>
              <a:buFont typeface="Wingdings" panose="05000000000000000000" pitchFamily="2" charset="2"/>
              <a:buChar char="Ø"/>
            </a:pPr>
            <a:r>
              <a:rPr lang="vi-VN" sz="1950" dirty="0">
                <a:solidFill>
                  <a:srgbClr val="0F0F0F"/>
                </a:solidFill>
                <a:latin typeface="Times New Roman" panose="02020603050405020304" pitchFamily="18" charset="0"/>
                <a:cs typeface="Times New Roman" panose="02020603050405020304" pitchFamily="18" charset="0"/>
              </a:rPr>
              <a:t>Tạo ra giá trị cho cả xã hội và môi trường</a:t>
            </a:r>
            <a:endParaRPr lang="en-US" sz="1950" dirty="0">
              <a:solidFill>
                <a:srgbClr val="0F0F0F"/>
              </a:solidFill>
              <a:latin typeface="Times New Roman" panose="02020603050405020304" pitchFamily="18" charset="0"/>
              <a:cs typeface="Times New Roman" panose="02020603050405020304" pitchFamily="18" charset="0"/>
            </a:endParaRPr>
          </a:p>
          <a:p>
            <a:pPr marL="232165" indent="-232165">
              <a:spcBef>
                <a:spcPts val="0"/>
              </a:spcBef>
              <a:buFont typeface="Wingdings" panose="05000000000000000000" pitchFamily="2" charset="2"/>
              <a:buChar char="Ø"/>
            </a:pPr>
            <a:r>
              <a:rPr lang="vi-VN" sz="1950" dirty="0">
                <a:solidFill>
                  <a:srgbClr val="0F0F0F"/>
                </a:solidFill>
                <a:latin typeface="Times New Roman" panose="02020603050405020304" pitchFamily="18" charset="0"/>
                <a:cs typeface="Times New Roman" panose="02020603050405020304" pitchFamily="18" charset="0"/>
              </a:rPr>
              <a:t>Tăng cường trách nhiệm xã hội</a:t>
            </a:r>
            <a:endParaRPr lang="en-US" sz="1950" dirty="0">
              <a:solidFill>
                <a:srgbClr val="0F0F0F"/>
              </a:solidFill>
              <a:latin typeface="Times New Roman" panose="02020603050405020304" pitchFamily="18" charset="0"/>
              <a:cs typeface="Times New Roman" panose="02020603050405020304" pitchFamily="18" charset="0"/>
            </a:endParaRPr>
          </a:p>
          <a:p>
            <a:pPr marL="232165" indent="-232165">
              <a:spcBef>
                <a:spcPts val="0"/>
              </a:spcBef>
              <a:buFont typeface="Wingdings" panose="05000000000000000000" pitchFamily="2" charset="2"/>
              <a:buChar char="Ø"/>
            </a:pPr>
            <a:r>
              <a:rPr lang="vi-VN" sz="1950" dirty="0">
                <a:solidFill>
                  <a:srgbClr val="0F0F0F"/>
                </a:solidFill>
                <a:latin typeface="Times New Roman" panose="02020603050405020304" pitchFamily="18" charset="0"/>
                <a:cs typeface="Times New Roman" panose="02020603050405020304" pitchFamily="18" charset="0"/>
              </a:rPr>
              <a:t>Đảm bảo môi trường làm việc công bằng và an toàn</a:t>
            </a:r>
            <a:endParaRPr lang="en-US" sz="1950" dirty="0">
              <a:solidFill>
                <a:srgbClr val="0F0F0F"/>
              </a:solidFill>
              <a:latin typeface="Times New Roman" panose="02020603050405020304" pitchFamily="18" charset="0"/>
              <a:cs typeface="Times New Roman" panose="02020603050405020304" pitchFamily="18" charset="0"/>
            </a:endParaRPr>
          </a:p>
          <a:p>
            <a:pPr marL="232165" indent="-232165">
              <a:spcBef>
                <a:spcPts val="0"/>
              </a:spcBef>
              <a:buFont typeface="Wingdings" panose="05000000000000000000" pitchFamily="2" charset="2"/>
              <a:buChar char="Ø"/>
            </a:pPr>
            <a:r>
              <a:rPr lang="en-US" sz="1950" dirty="0" err="1">
                <a:solidFill>
                  <a:srgbClr val="0F0F0F"/>
                </a:solidFill>
                <a:latin typeface="Times New Roman" panose="02020603050405020304" pitchFamily="18" charset="0"/>
                <a:cs typeface="Times New Roman" panose="02020603050405020304" pitchFamily="18" charset="0"/>
              </a:rPr>
              <a:t>Quản</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lý</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tài</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nguyên</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tốt</a:t>
            </a:r>
            <a:endParaRPr lang="en-US" sz="1950" dirty="0">
              <a:solidFill>
                <a:srgbClr val="0F0F0F"/>
              </a:solidFill>
              <a:latin typeface="Times New Roman" panose="02020603050405020304" pitchFamily="18" charset="0"/>
              <a:cs typeface="Times New Roman" panose="02020603050405020304" pitchFamily="18" charset="0"/>
            </a:endParaRPr>
          </a:p>
          <a:p>
            <a:pPr marL="232165" indent="-232165">
              <a:spcBef>
                <a:spcPts val="0"/>
              </a:spcBef>
              <a:buFont typeface="Wingdings" panose="05000000000000000000" pitchFamily="2" charset="2"/>
              <a:buChar char="Ø"/>
            </a:pPr>
            <a:r>
              <a:rPr lang="en-US" sz="1950" dirty="0" err="1">
                <a:solidFill>
                  <a:srgbClr val="0F0F0F"/>
                </a:solidFill>
                <a:latin typeface="Times New Roman" panose="02020603050405020304" pitchFamily="18" charset="0"/>
                <a:cs typeface="Times New Roman" panose="02020603050405020304" pitchFamily="18" charset="0"/>
              </a:rPr>
              <a:t>Mục</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tiêu</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kinh</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doanh</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dựa</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trên</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giá</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trị</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và</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nguyên</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tắc</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đạo</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đức</a:t>
            </a:r>
            <a:endParaRPr lang="en-US" sz="1950" dirty="0">
              <a:solidFill>
                <a:srgbClr val="0F0F0F"/>
              </a:solidFill>
              <a:latin typeface="Times New Roman" panose="02020603050405020304" pitchFamily="18" charset="0"/>
              <a:cs typeface="Times New Roman" panose="02020603050405020304" pitchFamily="18" charset="0"/>
            </a:endParaRPr>
          </a:p>
          <a:p>
            <a:pPr marL="232165" indent="-232165">
              <a:spcBef>
                <a:spcPts val="0"/>
              </a:spcBef>
              <a:buFont typeface="Wingdings" panose="05000000000000000000" pitchFamily="2" charset="2"/>
              <a:buChar char="Ø"/>
            </a:pPr>
            <a:r>
              <a:rPr lang="en-US" sz="1950" dirty="0" err="1">
                <a:solidFill>
                  <a:srgbClr val="0F0F0F"/>
                </a:solidFill>
                <a:latin typeface="Times New Roman" panose="02020603050405020304" pitchFamily="18" charset="0"/>
                <a:cs typeface="Times New Roman" panose="02020603050405020304" pitchFamily="18" charset="0"/>
              </a:rPr>
              <a:t>Khuyến</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khích</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sự</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đổi</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mới</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và</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sáng</a:t>
            </a:r>
            <a:r>
              <a:rPr lang="en-US" sz="1950" dirty="0">
                <a:solidFill>
                  <a:srgbClr val="0F0F0F"/>
                </a:solidFill>
                <a:latin typeface="Times New Roman" panose="02020603050405020304" pitchFamily="18" charset="0"/>
                <a:cs typeface="Times New Roman" panose="02020603050405020304" pitchFamily="18" charset="0"/>
              </a:rPr>
              <a:t> </a:t>
            </a:r>
            <a:r>
              <a:rPr lang="en-US" sz="1950" dirty="0" err="1">
                <a:solidFill>
                  <a:srgbClr val="0F0F0F"/>
                </a:solidFill>
                <a:latin typeface="Times New Roman" panose="02020603050405020304" pitchFamily="18" charset="0"/>
                <a:cs typeface="Times New Roman" panose="02020603050405020304" pitchFamily="18" charset="0"/>
              </a:rPr>
              <a:t>tạo</a:t>
            </a:r>
            <a:endParaRPr lang="en-US" sz="1950" dirty="0">
              <a:solidFill>
                <a:srgbClr val="0F0F0F"/>
              </a:solidFill>
              <a:latin typeface="Times New Roman" panose="02020603050405020304" pitchFamily="18" charset="0"/>
              <a:cs typeface="Times New Roman" panose="02020603050405020304" pitchFamily="18" charset="0"/>
            </a:endParaRPr>
          </a:p>
          <a:p>
            <a:pPr marL="232165" indent="-232165">
              <a:spcBef>
                <a:spcPts val="0"/>
              </a:spcBef>
              <a:buFont typeface="Wingdings" panose="05000000000000000000" pitchFamily="2" charset="2"/>
              <a:buChar char="Ø"/>
            </a:pPr>
            <a:r>
              <a:rPr lang="en-US" sz="1950" dirty="0">
                <a:latin typeface="Times New Roman" panose="02020603050405020304" pitchFamily="18" charset="0"/>
                <a:ea typeface="Calibri" panose="020F0502020204030204" pitchFamily="34" charset="0"/>
              </a:rPr>
              <a:t> </a:t>
            </a:r>
            <a:r>
              <a:rPr lang="en-US" sz="1950" dirty="0" err="1">
                <a:latin typeface="Times New Roman" panose="02020603050405020304" pitchFamily="18" charset="0"/>
                <a:ea typeface="Calibri" panose="020F0502020204030204" pitchFamily="34" charset="0"/>
              </a:rPr>
              <a:t>Duy</a:t>
            </a:r>
            <a:r>
              <a:rPr lang="en-US" sz="1950" dirty="0">
                <a:latin typeface="Times New Roman" panose="02020603050405020304" pitchFamily="18" charset="0"/>
                <a:ea typeface="Calibri" panose="020F0502020204030204" pitchFamily="34" charset="0"/>
              </a:rPr>
              <a:t> </a:t>
            </a:r>
            <a:r>
              <a:rPr lang="en-US" sz="1950" dirty="0" err="1">
                <a:latin typeface="Times New Roman" panose="02020603050405020304" pitchFamily="18" charset="0"/>
                <a:ea typeface="Calibri" panose="020F0502020204030204" pitchFamily="34" charset="0"/>
              </a:rPr>
              <a:t>trì</a:t>
            </a:r>
            <a:r>
              <a:rPr lang="en-US" sz="1950" dirty="0">
                <a:latin typeface="Times New Roman" panose="02020603050405020304" pitchFamily="18" charset="0"/>
                <a:ea typeface="Calibri" panose="020F0502020204030204" pitchFamily="34" charset="0"/>
              </a:rPr>
              <a:t> </a:t>
            </a:r>
            <a:r>
              <a:rPr lang="en-US" sz="1950" dirty="0" err="1">
                <a:latin typeface="Times New Roman" panose="02020603050405020304" pitchFamily="18" charset="0"/>
                <a:ea typeface="Calibri" panose="020F0502020204030204" pitchFamily="34" charset="0"/>
              </a:rPr>
              <a:t>sự</a:t>
            </a:r>
            <a:r>
              <a:rPr lang="en-US" sz="1950" dirty="0">
                <a:latin typeface="Times New Roman" panose="02020603050405020304" pitchFamily="18" charset="0"/>
                <a:ea typeface="Calibri" panose="020F0502020204030204" pitchFamily="34" charset="0"/>
              </a:rPr>
              <a:t> </a:t>
            </a:r>
            <a:r>
              <a:rPr lang="en-US" sz="1950" dirty="0" err="1">
                <a:latin typeface="Times New Roman" panose="02020603050405020304" pitchFamily="18" charset="0"/>
                <a:ea typeface="Calibri" panose="020F0502020204030204" pitchFamily="34" charset="0"/>
              </a:rPr>
              <a:t>cạnh</a:t>
            </a:r>
            <a:r>
              <a:rPr lang="en-US" sz="1950" dirty="0">
                <a:latin typeface="Times New Roman" panose="02020603050405020304" pitchFamily="18" charset="0"/>
                <a:ea typeface="Calibri" panose="020F0502020204030204" pitchFamily="34" charset="0"/>
              </a:rPr>
              <a:t> </a:t>
            </a:r>
            <a:r>
              <a:rPr lang="en-US" sz="1950" dirty="0" err="1">
                <a:latin typeface="Times New Roman" panose="02020603050405020304" pitchFamily="18" charset="0"/>
                <a:ea typeface="Calibri" panose="020F0502020204030204" pitchFamily="34" charset="0"/>
              </a:rPr>
              <a:t>tranh</a:t>
            </a:r>
            <a:r>
              <a:rPr lang="en-US" sz="1950" dirty="0">
                <a:latin typeface="Times New Roman" panose="02020603050405020304" pitchFamily="18" charset="0"/>
                <a:ea typeface="Calibri" panose="020F0502020204030204" pitchFamily="34" charset="0"/>
              </a:rPr>
              <a:t> </a:t>
            </a:r>
            <a:r>
              <a:rPr lang="en-US" sz="1950" dirty="0" err="1">
                <a:latin typeface="Times New Roman" panose="02020603050405020304" pitchFamily="18" charset="0"/>
                <a:ea typeface="Calibri" panose="020F0502020204030204" pitchFamily="34" charset="0"/>
              </a:rPr>
              <a:t>và</a:t>
            </a:r>
            <a:r>
              <a:rPr lang="en-US" sz="1950" dirty="0">
                <a:latin typeface="Times New Roman" panose="02020603050405020304" pitchFamily="18" charset="0"/>
                <a:ea typeface="Calibri" panose="020F0502020204030204" pitchFamily="34" charset="0"/>
              </a:rPr>
              <a:t> </a:t>
            </a:r>
            <a:r>
              <a:rPr lang="en-US" sz="1950" dirty="0" err="1">
                <a:latin typeface="Times New Roman" panose="02020603050405020304" pitchFamily="18" charset="0"/>
                <a:ea typeface="Calibri" panose="020F0502020204030204" pitchFamily="34" charset="0"/>
              </a:rPr>
              <a:t>phát</a:t>
            </a:r>
            <a:r>
              <a:rPr lang="en-US" sz="1950" dirty="0">
                <a:latin typeface="Times New Roman" panose="02020603050405020304" pitchFamily="18" charset="0"/>
                <a:ea typeface="Calibri" panose="020F0502020204030204" pitchFamily="34" charset="0"/>
              </a:rPr>
              <a:t> </a:t>
            </a:r>
            <a:r>
              <a:rPr lang="en-US" sz="1950" dirty="0" err="1">
                <a:latin typeface="Times New Roman" panose="02020603050405020304" pitchFamily="18" charset="0"/>
                <a:ea typeface="Calibri" panose="020F0502020204030204" pitchFamily="34" charset="0"/>
              </a:rPr>
              <a:t>triển</a:t>
            </a:r>
            <a:r>
              <a:rPr lang="en-US" sz="1950" dirty="0">
                <a:latin typeface="Times New Roman" panose="02020603050405020304" pitchFamily="18" charset="0"/>
                <a:ea typeface="Calibri" panose="020F0502020204030204" pitchFamily="34" charset="0"/>
              </a:rPr>
              <a:t> </a:t>
            </a:r>
            <a:r>
              <a:rPr lang="en-US" sz="1950" dirty="0" err="1">
                <a:latin typeface="Times New Roman" panose="02020603050405020304" pitchFamily="18" charset="0"/>
                <a:ea typeface="Calibri" panose="020F0502020204030204" pitchFamily="34" charset="0"/>
              </a:rPr>
              <a:t>bền</a:t>
            </a:r>
            <a:r>
              <a:rPr lang="en-US" sz="1950" dirty="0">
                <a:latin typeface="Times New Roman" panose="02020603050405020304" pitchFamily="18" charset="0"/>
                <a:ea typeface="Calibri" panose="020F0502020204030204" pitchFamily="34" charset="0"/>
              </a:rPr>
              <a:t> </a:t>
            </a:r>
            <a:r>
              <a:rPr lang="en-US" sz="1950" dirty="0" err="1">
                <a:latin typeface="Times New Roman" panose="02020603050405020304" pitchFamily="18" charset="0"/>
                <a:ea typeface="Calibri" panose="020F0502020204030204" pitchFamily="34" charset="0"/>
              </a:rPr>
              <a:t>vững</a:t>
            </a:r>
            <a:endParaRPr lang="en-US" sz="1950" dirty="0">
              <a:solidFill>
                <a:srgbClr val="0F0F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133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D51A-B87A-4E92-BAB9-2098AA550DA0}"/>
              </a:ext>
            </a:extLst>
          </p:cNvPr>
          <p:cNvSpPr>
            <a:spLocks noGrp="1"/>
          </p:cNvSpPr>
          <p:nvPr>
            <p:ph type="title"/>
          </p:nvPr>
        </p:nvSpPr>
        <p:spPr>
          <a:xfrm>
            <a:off x="1923722" y="2704108"/>
            <a:ext cx="2481428" cy="2046405"/>
          </a:xfrm>
        </p:spPr>
        <p:txBody>
          <a:bodyPr/>
          <a:lstStyle/>
          <a:p>
            <a:r>
              <a:rPr lang="en-US" sz="2275" b="1" dirty="0" err="1">
                <a:solidFill>
                  <a:schemeClr val="accent3">
                    <a:lumMod val="50000"/>
                  </a:schemeClr>
                </a:solidFill>
                <a:latin typeface="Times New Roman" panose="02020603050405020304" pitchFamily="18" charset="0"/>
                <a:cs typeface="Times New Roman" panose="02020603050405020304" pitchFamily="18" charset="0"/>
              </a:rPr>
              <a:t>Vai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br>
              <a:rPr lang="en-US" sz="2275" b="1" dirty="0">
                <a:solidFill>
                  <a:schemeClr val="accent3">
                    <a:lumMod val="50000"/>
                  </a:schemeClr>
                </a:solidFill>
                <a:latin typeface="Times New Roman" panose="02020603050405020304" pitchFamily="18" charset="0"/>
                <a:cs typeface="Times New Roman" panose="02020603050405020304" pitchFamily="18" charset="0"/>
              </a:rPr>
            </a:br>
            <a:r>
              <a:rPr lang="en-US" sz="2275" b="1" dirty="0">
                <a:solidFill>
                  <a:schemeClr val="accent3">
                    <a:lumMod val="50000"/>
                  </a:schemeClr>
                </a:solidFill>
                <a:latin typeface="Times New Roman" panose="02020603050405020304" pitchFamily="18" charset="0"/>
                <a:cs typeface="Times New Roman" panose="02020603050405020304" pitchFamily="18" charset="0"/>
              </a:rPr>
              <a:t>khoa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công</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nghệ</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đổi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mới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sáng</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tạo</a:t>
            </a:r>
            <a:endParaRPr lang="en-US" sz="2275"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0A23B1-5781-4470-B852-A64C5A3259C4}"/>
              </a:ext>
            </a:extLst>
          </p:cNvPr>
          <p:cNvSpPr>
            <a:spLocks noGrp="1"/>
          </p:cNvSpPr>
          <p:nvPr>
            <p:ph idx="1"/>
          </p:nvPr>
        </p:nvSpPr>
        <p:spPr>
          <a:xfrm>
            <a:off x="5432046" y="1480805"/>
            <a:ext cx="4054201" cy="1083559"/>
          </a:xfrm>
        </p:spPr>
        <p:txBody>
          <a:bodyPr/>
          <a:lstStyle/>
          <a:p>
            <a:pPr algn="ctr"/>
            <a:r>
              <a:rPr lang="en-US" sz="2031" b="1" dirty="0" err="1">
                <a:solidFill>
                  <a:srgbClr val="FFC000"/>
                </a:solidFill>
                <a:latin typeface="Times New Roman" panose="02020603050405020304" pitchFamily="18" charset="0"/>
                <a:cs typeface="Times New Roman" panose="02020603050405020304" pitchFamily="18" charset="0"/>
              </a:rPr>
              <a:t>Tác</a:t>
            </a:r>
            <a:r>
              <a:rPr lang="en-US" sz="2031" b="1" dirty="0">
                <a:solidFill>
                  <a:srgbClr val="FFC000"/>
                </a:solidFill>
                <a:latin typeface="Times New Roman" panose="02020603050405020304" pitchFamily="18" charset="0"/>
                <a:cs typeface="Times New Roman" panose="02020603050405020304" pitchFamily="18" charset="0"/>
              </a:rPr>
              <a:t> </a:t>
            </a:r>
            <a:r>
              <a:rPr lang="en-US" sz="2031" b="1" dirty="0" err="1">
                <a:solidFill>
                  <a:srgbClr val="FFC000"/>
                </a:solidFill>
                <a:latin typeface="Times New Roman" panose="02020603050405020304" pitchFamily="18" charset="0"/>
                <a:cs typeface="Times New Roman" panose="02020603050405020304" pitchFamily="18" charset="0"/>
              </a:rPr>
              <a:t>động</a:t>
            </a:r>
            <a:r>
              <a:rPr lang="en-US" sz="2031" b="1" dirty="0">
                <a:solidFill>
                  <a:srgbClr val="FFC000"/>
                </a:solidFill>
                <a:latin typeface="Times New Roman" panose="02020603050405020304" pitchFamily="18" charset="0"/>
                <a:cs typeface="Times New Roman" panose="02020603050405020304" pitchFamily="18" charset="0"/>
              </a:rPr>
              <a:t> </a:t>
            </a:r>
            <a:r>
              <a:rPr lang="en-US" sz="2031" b="1" dirty="0" err="1">
                <a:solidFill>
                  <a:srgbClr val="FFC000"/>
                </a:solidFill>
                <a:latin typeface="Times New Roman" panose="02020603050405020304" pitchFamily="18" charset="0"/>
                <a:cs typeface="Times New Roman" panose="02020603050405020304" pitchFamily="18" charset="0"/>
              </a:rPr>
              <a:t>tích</a:t>
            </a:r>
            <a:r>
              <a:rPr lang="en-US" sz="2031" b="1" dirty="0">
                <a:solidFill>
                  <a:srgbClr val="FFC000"/>
                </a:solidFill>
                <a:latin typeface="Times New Roman" panose="02020603050405020304" pitchFamily="18" charset="0"/>
                <a:cs typeface="Times New Roman" panose="02020603050405020304" pitchFamily="18" charset="0"/>
              </a:rPr>
              <a:t> </a:t>
            </a:r>
            <a:r>
              <a:rPr lang="en-US" sz="2031" b="1" dirty="0" err="1">
                <a:solidFill>
                  <a:srgbClr val="FFC000"/>
                </a:solidFill>
                <a:latin typeface="Times New Roman" panose="02020603050405020304" pitchFamily="18" charset="0"/>
                <a:cs typeface="Times New Roman" panose="02020603050405020304" pitchFamily="18" charset="0"/>
              </a:rPr>
              <a:t>cực</a:t>
            </a:r>
            <a:endParaRPr lang="en-US" sz="2031" b="1" dirty="0">
              <a:solidFill>
                <a:srgbClr val="FFC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57DC59-C95E-4E1F-B84C-D58EFF3EA59A}"/>
              </a:ext>
            </a:extLst>
          </p:cNvPr>
          <p:cNvSpPr>
            <a:spLocks noGrp="1"/>
          </p:cNvSpPr>
          <p:nvPr>
            <p:ph type="sldNum" sz="quarter" idx="11"/>
          </p:nvPr>
        </p:nvSpPr>
        <p:spPr/>
        <p:txBody>
          <a:bodyPr/>
          <a:lstStyle/>
          <a:p>
            <a:fld id="{75DF2D63-3FF5-D547-96B9-BE9CCD1ABA58}" type="slidenum">
              <a:rPr lang="en-US" smtClean="0"/>
              <a:t>12</a:t>
            </a:fld>
            <a:endParaRPr lang="en-US" dirty="0"/>
          </a:p>
        </p:txBody>
      </p:sp>
      <p:sp>
        <p:nvSpPr>
          <p:cNvPr id="5" name="Footer Placeholder 4">
            <a:extLst>
              <a:ext uri="{FF2B5EF4-FFF2-40B4-BE49-F238E27FC236}">
                <a16:creationId xmlns:a16="http://schemas.microsoft.com/office/drawing/2014/main" id="{29391755-AFF4-47A2-8847-31ED37DAE552}"/>
              </a:ext>
            </a:extLst>
          </p:cNvPr>
          <p:cNvSpPr>
            <a:spLocks noGrp="1"/>
          </p:cNvSpPr>
          <p:nvPr>
            <p:ph type="ftr" sz="quarter" idx="12"/>
          </p:nvPr>
        </p:nvSpPr>
        <p:spPr/>
        <p:txBody>
          <a:bodyPr/>
          <a:lstStyle/>
          <a:p>
            <a:r>
              <a:rPr lang="en-US"/>
              <a:t>presentation title</a:t>
            </a:r>
            <a:endParaRPr lang="en-US" dirty="0"/>
          </a:p>
        </p:txBody>
      </p:sp>
      <p:sp>
        <p:nvSpPr>
          <p:cNvPr id="10" name="TextBox 9">
            <a:extLst>
              <a:ext uri="{FF2B5EF4-FFF2-40B4-BE49-F238E27FC236}">
                <a16:creationId xmlns:a16="http://schemas.microsoft.com/office/drawing/2014/main" id="{D4F0D4FA-DDD0-4257-A488-7D70F3E20A1A}"/>
              </a:ext>
            </a:extLst>
          </p:cNvPr>
          <p:cNvSpPr txBox="1"/>
          <p:nvPr/>
        </p:nvSpPr>
        <p:spPr>
          <a:xfrm>
            <a:off x="4845600" y="3255891"/>
            <a:ext cx="5422680" cy="2655150"/>
          </a:xfrm>
          <a:prstGeom prst="rect">
            <a:avLst/>
          </a:prstGeom>
          <a:noFill/>
        </p:spPr>
        <p:txBody>
          <a:bodyPr wrap="square">
            <a:spAutoFit/>
          </a:bodyPr>
          <a:lstStyle/>
          <a:p>
            <a:pPr marL="371464" indent="-371464" algn="just">
              <a:lnSpc>
                <a:spcPct val="150000"/>
              </a:lnSpc>
              <a:buFont typeface="Wingdings" panose="05000000000000000000" pitchFamily="2" charset="2"/>
              <a:buChar char="Ø"/>
            </a:pPr>
            <a:r>
              <a:rPr lang="vi-VN" sz="2275" dirty="0">
                <a:latin typeface="Times New Roman" panose="02020603050405020304" pitchFamily="18" charset="0"/>
                <a:cs typeface="Times New Roman" panose="02020603050405020304" pitchFamily="18" charset="0"/>
              </a:rPr>
              <a:t>Tăng </a:t>
            </a:r>
            <a:r>
              <a:rPr lang="en-US" sz="2275" dirty="0">
                <a:latin typeface="Times New Roman" panose="02020603050405020304" pitchFamily="18" charset="0"/>
                <a:cs typeface="Times New Roman" panose="02020603050405020304" pitchFamily="18" charset="0"/>
              </a:rPr>
              <a:t>c</a:t>
            </a:r>
            <a:r>
              <a:rPr lang="vi-VN" sz="2275" dirty="0">
                <a:latin typeface="Times New Roman" panose="02020603050405020304" pitchFamily="18" charset="0"/>
                <a:cs typeface="Times New Roman" panose="02020603050405020304" pitchFamily="18" charset="0"/>
              </a:rPr>
              <a:t>ường </a:t>
            </a:r>
            <a:r>
              <a:rPr lang="en-US" sz="2275" dirty="0">
                <a:latin typeface="Times New Roman" panose="02020603050405020304" pitchFamily="18" charset="0"/>
                <a:cs typeface="Times New Roman" panose="02020603050405020304" pitchFamily="18" charset="0"/>
              </a:rPr>
              <a:t>n</a:t>
            </a:r>
            <a:r>
              <a:rPr lang="vi-VN" sz="2275" dirty="0">
                <a:latin typeface="Times New Roman" panose="02020603050405020304" pitchFamily="18" charset="0"/>
                <a:cs typeface="Times New Roman" panose="02020603050405020304" pitchFamily="18" charset="0"/>
              </a:rPr>
              <a:t>ăng </a:t>
            </a:r>
            <a:r>
              <a:rPr lang="en-US" sz="2275" dirty="0">
                <a:latin typeface="Times New Roman" panose="02020603050405020304" pitchFamily="18" charset="0"/>
                <a:cs typeface="Times New Roman" panose="02020603050405020304" pitchFamily="18" charset="0"/>
              </a:rPr>
              <a:t>s</a:t>
            </a:r>
            <a:r>
              <a:rPr lang="vi-VN" sz="2275" dirty="0">
                <a:latin typeface="Times New Roman" panose="02020603050405020304" pitchFamily="18" charset="0"/>
                <a:cs typeface="Times New Roman" panose="02020603050405020304" pitchFamily="18" charset="0"/>
              </a:rPr>
              <a:t>uất và </a:t>
            </a:r>
            <a:r>
              <a:rPr lang="en-US" sz="2275" dirty="0">
                <a:latin typeface="Times New Roman" panose="02020603050405020304" pitchFamily="18" charset="0"/>
                <a:cs typeface="Times New Roman" panose="02020603050405020304" pitchFamily="18" charset="0"/>
              </a:rPr>
              <a:t>h</a:t>
            </a:r>
            <a:r>
              <a:rPr lang="vi-VN" sz="2275" dirty="0">
                <a:latin typeface="Times New Roman" panose="02020603050405020304" pitchFamily="18" charset="0"/>
                <a:cs typeface="Times New Roman" panose="02020603050405020304" pitchFamily="18" charset="0"/>
              </a:rPr>
              <a:t>iệu </a:t>
            </a:r>
            <a:r>
              <a:rPr lang="en-US" sz="2275" dirty="0">
                <a:latin typeface="Times New Roman" panose="02020603050405020304" pitchFamily="18" charset="0"/>
                <a:cs typeface="Times New Roman" panose="02020603050405020304" pitchFamily="18" charset="0"/>
              </a:rPr>
              <a:t>q</a:t>
            </a:r>
            <a:r>
              <a:rPr lang="vi-VN" sz="2275" dirty="0">
                <a:latin typeface="Times New Roman" panose="02020603050405020304" pitchFamily="18" charset="0"/>
                <a:cs typeface="Times New Roman" panose="02020603050405020304" pitchFamily="18" charset="0"/>
              </a:rPr>
              <a:t>uả</a:t>
            </a:r>
            <a:endParaRPr lang="en-US" sz="2275" dirty="0">
              <a:latin typeface="Times New Roman" panose="02020603050405020304" pitchFamily="18" charset="0"/>
              <a:cs typeface="Times New Roman" panose="02020603050405020304" pitchFamily="18" charset="0"/>
            </a:endParaRPr>
          </a:p>
          <a:p>
            <a:pPr marL="371464" indent="-371464" algn="just">
              <a:lnSpc>
                <a:spcPct val="150000"/>
              </a:lnSpc>
              <a:buFont typeface="Wingdings" panose="05000000000000000000" pitchFamily="2" charset="2"/>
              <a:buChar char="Ø"/>
            </a:pPr>
            <a:r>
              <a:rPr lang="vi-VN" sz="2275" dirty="0">
                <a:latin typeface="Times New Roman" panose="02020603050405020304" pitchFamily="18" charset="0"/>
                <a:cs typeface="Times New Roman" panose="02020603050405020304" pitchFamily="18" charset="0"/>
              </a:rPr>
              <a:t>Giúp giải quyết những vấn đề phức tạp của xã hội và môi trường</a:t>
            </a:r>
            <a:endParaRPr lang="en-US" sz="2275" dirty="0">
              <a:latin typeface="Times New Roman" panose="02020603050405020304" pitchFamily="18" charset="0"/>
              <a:cs typeface="Times New Roman" panose="02020603050405020304" pitchFamily="18" charset="0"/>
            </a:endParaRPr>
          </a:p>
          <a:p>
            <a:pPr marL="371464" indent="-371464" algn="just">
              <a:lnSpc>
                <a:spcPct val="150000"/>
              </a:lnSpc>
              <a:buFont typeface="Wingdings" panose="05000000000000000000" pitchFamily="2" charset="2"/>
              <a:buChar char="Ø"/>
            </a:pPr>
            <a:r>
              <a:rPr lang="vi-VN" sz="2275" dirty="0">
                <a:latin typeface="Times New Roman" panose="02020603050405020304" pitchFamily="18" charset="0"/>
                <a:cs typeface="Times New Roman" panose="02020603050405020304" pitchFamily="18" charset="0"/>
              </a:rPr>
              <a:t>Tạo ra cơ hội nghề nghiệp mới và đa dạng</a:t>
            </a:r>
            <a:endParaRPr lang="en-US" sz="2275" dirty="0">
              <a:latin typeface="Times New Roman" panose="02020603050405020304" pitchFamily="18" charset="0"/>
              <a:cs typeface="Times New Roman" panose="02020603050405020304" pitchFamily="18" charset="0"/>
            </a:endParaRPr>
          </a:p>
        </p:txBody>
      </p:sp>
      <p:pic>
        <p:nvPicPr>
          <p:cNvPr id="7" name="Graphic 6" descr="Bar graph with upward trend">
            <a:extLst>
              <a:ext uri="{FF2B5EF4-FFF2-40B4-BE49-F238E27FC236}">
                <a16:creationId xmlns:a16="http://schemas.microsoft.com/office/drawing/2014/main" id="{F0010DC2-E5EF-46A0-98B9-A21288FDF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8444" y="2043664"/>
            <a:ext cx="1548660" cy="1041394"/>
          </a:xfrm>
          <a:prstGeom prst="rect">
            <a:avLst/>
          </a:prstGeom>
        </p:spPr>
      </p:pic>
    </p:spTree>
    <p:extLst>
      <p:ext uri="{BB962C8B-B14F-4D97-AF65-F5344CB8AC3E}">
        <p14:creationId xmlns:p14="http://schemas.microsoft.com/office/powerpoint/2010/main" val="1624976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D51A-B87A-4E92-BAB9-2098AA550DA0}"/>
              </a:ext>
            </a:extLst>
          </p:cNvPr>
          <p:cNvSpPr>
            <a:spLocks noGrp="1"/>
          </p:cNvSpPr>
          <p:nvPr>
            <p:ph type="title"/>
          </p:nvPr>
        </p:nvSpPr>
        <p:spPr>
          <a:xfrm>
            <a:off x="1923722" y="2704108"/>
            <a:ext cx="2481428" cy="2046405"/>
          </a:xfrm>
        </p:spPr>
        <p:txBody>
          <a:bodyPr/>
          <a:lstStyle/>
          <a:p>
            <a:r>
              <a:rPr lang="en-US" sz="2275" b="1" dirty="0" err="1">
                <a:solidFill>
                  <a:schemeClr val="accent3">
                    <a:lumMod val="50000"/>
                  </a:schemeClr>
                </a:solidFill>
                <a:latin typeface="Times New Roman" panose="02020603050405020304" pitchFamily="18" charset="0"/>
                <a:cs typeface="Times New Roman" panose="02020603050405020304" pitchFamily="18" charset="0"/>
              </a:rPr>
              <a:t>Vai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br>
              <a:rPr lang="en-US" sz="2275" b="1" dirty="0">
                <a:solidFill>
                  <a:schemeClr val="accent3">
                    <a:lumMod val="50000"/>
                  </a:schemeClr>
                </a:solidFill>
                <a:latin typeface="Times New Roman" panose="02020603050405020304" pitchFamily="18" charset="0"/>
                <a:cs typeface="Times New Roman" panose="02020603050405020304" pitchFamily="18" charset="0"/>
              </a:rPr>
            </a:br>
            <a:r>
              <a:rPr lang="en-US" sz="2275" b="1" dirty="0">
                <a:solidFill>
                  <a:schemeClr val="accent3">
                    <a:lumMod val="50000"/>
                  </a:schemeClr>
                </a:solidFill>
                <a:latin typeface="Times New Roman" panose="02020603050405020304" pitchFamily="18" charset="0"/>
                <a:cs typeface="Times New Roman" panose="02020603050405020304" pitchFamily="18" charset="0"/>
              </a:rPr>
              <a:t>khoa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công</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nghệ</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đổi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mới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sáng</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tạo</a:t>
            </a:r>
            <a:endParaRPr lang="en-US" sz="2275"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0A23B1-5781-4470-B852-A64C5A3259C4}"/>
              </a:ext>
            </a:extLst>
          </p:cNvPr>
          <p:cNvSpPr>
            <a:spLocks noGrp="1"/>
          </p:cNvSpPr>
          <p:nvPr>
            <p:ph idx="1"/>
          </p:nvPr>
        </p:nvSpPr>
        <p:spPr>
          <a:xfrm>
            <a:off x="5432046" y="1480805"/>
            <a:ext cx="4054201" cy="1083559"/>
          </a:xfrm>
        </p:spPr>
        <p:txBody>
          <a:bodyPr/>
          <a:lstStyle/>
          <a:p>
            <a:pPr algn="ctr"/>
            <a:r>
              <a:rPr lang="en-US" sz="2031" b="1" dirty="0" err="1">
                <a:solidFill>
                  <a:srgbClr val="FFC000"/>
                </a:solidFill>
                <a:latin typeface="Times New Roman" panose="02020603050405020304" pitchFamily="18" charset="0"/>
                <a:cs typeface="Times New Roman" panose="02020603050405020304" pitchFamily="18" charset="0"/>
              </a:rPr>
              <a:t>Tác</a:t>
            </a:r>
            <a:r>
              <a:rPr lang="en-US" sz="2031" b="1" dirty="0">
                <a:solidFill>
                  <a:srgbClr val="FFC000"/>
                </a:solidFill>
                <a:latin typeface="Times New Roman" panose="02020603050405020304" pitchFamily="18" charset="0"/>
                <a:cs typeface="Times New Roman" panose="02020603050405020304" pitchFamily="18" charset="0"/>
              </a:rPr>
              <a:t> </a:t>
            </a:r>
            <a:r>
              <a:rPr lang="en-US" sz="2031" b="1" dirty="0" err="1">
                <a:solidFill>
                  <a:srgbClr val="FFC000"/>
                </a:solidFill>
                <a:latin typeface="Times New Roman" panose="02020603050405020304" pitchFamily="18" charset="0"/>
                <a:cs typeface="Times New Roman" panose="02020603050405020304" pitchFamily="18" charset="0"/>
              </a:rPr>
              <a:t>động</a:t>
            </a:r>
            <a:r>
              <a:rPr lang="en-US" sz="2031" b="1" dirty="0">
                <a:solidFill>
                  <a:srgbClr val="FFC000"/>
                </a:solidFill>
                <a:latin typeface="Times New Roman" panose="02020603050405020304" pitchFamily="18" charset="0"/>
                <a:cs typeface="Times New Roman" panose="02020603050405020304" pitchFamily="18" charset="0"/>
              </a:rPr>
              <a:t> </a:t>
            </a:r>
            <a:r>
              <a:rPr lang="en-US" sz="2031" b="1" dirty="0" err="1">
                <a:solidFill>
                  <a:srgbClr val="FFC000"/>
                </a:solidFill>
                <a:latin typeface="Times New Roman" panose="02020603050405020304" pitchFamily="18" charset="0"/>
                <a:cs typeface="Times New Roman" panose="02020603050405020304" pitchFamily="18" charset="0"/>
              </a:rPr>
              <a:t>tích</a:t>
            </a:r>
            <a:r>
              <a:rPr lang="en-US" sz="2031" b="1" dirty="0">
                <a:solidFill>
                  <a:srgbClr val="FFC000"/>
                </a:solidFill>
                <a:latin typeface="Times New Roman" panose="02020603050405020304" pitchFamily="18" charset="0"/>
                <a:cs typeface="Times New Roman" panose="02020603050405020304" pitchFamily="18" charset="0"/>
              </a:rPr>
              <a:t> </a:t>
            </a:r>
            <a:r>
              <a:rPr lang="en-US" sz="2031" b="1" dirty="0" err="1">
                <a:solidFill>
                  <a:srgbClr val="FFC000"/>
                </a:solidFill>
                <a:latin typeface="Times New Roman" panose="02020603050405020304" pitchFamily="18" charset="0"/>
                <a:cs typeface="Times New Roman" panose="02020603050405020304" pitchFamily="18" charset="0"/>
              </a:rPr>
              <a:t>cực</a:t>
            </a:r>
            <a:endParaRPr lang="en-US" sz="2031" b="1" dirty="0">
              <a:solidFill>
                <a:srgbClr val="FFC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57DC59-C95E-4E1F-B84C-D58EFF3EA59A}"/>
              </a:ext>
            </a:extLst>
          </p:cNvPr>
          <p:cNvSpPr>
            <a:spLocks noGrp="1"/>
          </p:cNvSpPr>
          <p:nvPr>
            <p:ph type="sldNum" sz="quarter" idx="11"/>
          </p:nvPr>
        </p:nvSpPr>
        <p:spPr/>
        <p:txBody>
          <a:bodyPr/>
          <a:lstStyle/>
          <a:p>
            <a:fld id="{75DF2D63-3FF5-D547-96B9-BE9CCD1ABA58}" type="slidenum">
              <a:rPr lang="en-US" smtClean="0"/>
              <a:t>13</a:t>
            </a:fld>
            <a:endParaRPr lang="en-US" dirty="0"/>
          </a:p>
        </p:txBody>
      </p:sp>
      <p:sp>
        <p:nvSpPr>
          <p:cNvPr id="5" name="Footer Placeholder 4">
            <a:extLst>
              <a:ext uri="{FF2B5EF4-FFF2-40B4-BE49-F238E27FC236}">
                <a16:creationId xmlns:a16="http://schemas.microsoft.com/office/drawing/2014/main" id="{29391755-AFF4-47A2-8847-31ED37DAE552}"/>
              </a:ext>
            </a:extLst>
          </p:cNvPr>
          <p:cNvSpPr>
            <a:spLocks noGrp="1"/>
          </p:cNvSpPr>
          <p:nvPr>
            <p:ph type="ftr" sz="quarter" idx="12"/>
          </p:nvPr>
        </p:nvSpPr>
        <p:spPr/>
        <p:txBody>
          <a:bodyPr/>
          <a:lstStyle/>
          <a:p>
            <a:r>
              <a:rPr lang="en-US"/>
              <a:t>presentation title</a:t>
            </a:r>
            <a:endParaRPr lang="en-US" dirty="0"/>
          </a:p>
        </p:txBody>
      </p:sp>
      <p:sp>
        <p:nvSpPr>
          <p:cNvPr id="10" name="TextBox 9">
            <a:extLst>
              <a:ext uri="{FF2B5EF4-FFF2-40B4-BE49-F238E27FC236}">
                <a16:creationId xmlns:a16="http://schemas.microsoft.com/office/drawing/2014/main" id="{D4F0D4FA-DDD0-4257-A488-7D70F3E20A1A}"/>
              </a:ext>
            </a:extLst>
          </p:cNvPr>
          <p:cNvSpPr txBox="1"/>
          <p:nvPr/>
        </p:nvSpPr>
        <p:spPr>
          <a:xfrm>
            <a:off x="4845600" y="2887573"/>
            <a:ext cx="5422680" cy="2655150"/>
          </a:xfrm>
          <a:prstGeom prst="rect">
            <a:avLst/>
          </a:prstGeom>
          <a:noFill/>
        </p:spPr>
        <p:txBody>
          <a:bodyPr wrap="square">
            <a:spAutoFit/>
          </a:bodyPr>
          <a:lstStyle/>
          <a:p>
            <a:pPr marL="371464" indent="-371464" algn="just">
              <a:lnSpc>
                <a:spcPct val="150000"/>
              </a:lnSpc>
              <a:buFont typeface="Wingdings" panose="05000000000000000000" pitchFamily="2" charset="2"/>
              <a:buChar char="Ø"/>
            </a:pPr>
            <a:r>
              <a:rPr lang="vi-VN" sz="2275" dirty="0">
                <a:latin typeface="Times New Roman" panose="02020603050405020304" pitchFamily="18" charset="0"/>
                <a:cs typeface="Times New Roman" panose="02020603050405020304" pitchFamily="18" charset="0"/>
              </a:rPr>
              <a:t>Đóng góp vào tăng trưởng kinh tế và tạo ra những ngành công nghiệp mới</a:t>
            </a:r>
            <a:endParaRPr lang="en-US" sz="2275" dirty="0">
              <a:latin typeface="Times New Roman" panose="02020603050405020304" pitchFamily="18" charset="0"/>
              <a:cs typeface="Times New Roman" panose="02020603050405020304" pitchFamily="18" charset="0"/>
            </a:endParaRPr>
          </a:p>
          <a:p>
            <a:pPr marL="371464" indent="-371464" algn="just">
              <a:lnSpc>
                <a:spcPct val="150000"/>
              </a:lnSpc>
              <a:buFont typeface="Wingdings" panose="05000000000000000000" pitchFamily="2" charset="2"/>
              <a:buChar char="Ø"/>
            </a:pPr>
            <a:r>
              <a:rPr lang="en-US" sz="2275" dirty="0" err="1">
                <a:latin typeface="Times New Roman" panose="02020603050405020304" pitchFamily="18" charset="0"/>
                <a:cs typeface="Times New Roman" panose="02020603050405020304" pitchFamily="18" charset="0"/>
              </a:rPr>
              <a:t>Phát</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triển</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các</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sản</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phẩm</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và</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dịch</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vụ</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mới</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nhằm</a:t>
            </a:r>
            <a:r>
              <a:rPr lang="en-US" sz="2275" dirty="0">
                <a:latin typeface="Times New Roman" panose="02020603050405020304" pitchFamily="18" charset="0"/>
                <a:cs typeface="Times New Roman" panose="02020603050405020304" pitchFamily="18" charset="0"/>
              </a:rPr>
              <a:t> </a:t>
            </a:r>
            <a:r>
              <a:rPr lang="vi-VN" sz="2275" dirty="0">
                <a:latin typeface="Times New Roman" panose="02020603050405020304" pitchFamily="18" charset="0"/>
                <a:cs typeface="Times New Roman" panose="02020603050405020304" pitchFamily="18" charset="0"/>
              </a:rPr>
              <a:t>cải thiện chất lượng cuộc sống </a:t>
            </a:r>
            <a:endParaRPr lang="en-US" sz="2275" dirty="0">
              <a:latin typeface="Times New Roman" panose="02020603050405020304" pitchFamily="18" charset="0"/>
              <a:cs typeface="Times New Roman" panose="02020603050405020304" pitchFamily="18" charset="0"/>
            </a:endParaRPr>
          </a:p>
          <a:p>
            <a:pPr marL="371464" indent="-371464" algn="just">
              <a:lnSpc>
                <a:spcPct val="150000"/>
              </a:lnSpc>
              <a:buFont typeface="Wingdings" panose="05000000000000000000" pitchFamily="2" charset="2"/>
              <a:buChar char="Ø"/>
            </a:pPr>
            <a:r>
              <a:rPr lang="en-US" sz="2275" dirty="0" err="1">
                <a:latin typeface="Times New Roman" panose="02020603050405020304" pitchFamily="18" charset="0"/>
                <a:cs typeface="Times New Roman" panose="02020603050405020304" pitchFamily="18" charset="0"/>
              </a:rPr>
              <a:t>Khám</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phá</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mới</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và</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hiểu</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biết</a:t>
            </a:r>
            <a:r>
              <a:rPr lang="en-US" sz="2275" dirty="0">
                <a:latin typeface="Times New Roman" panose="02020603050405020304" pitchFamily="18" charset="0"/>
                <a:cs typeface="Times New Roman" panose="02020603050405020304" pitchFamily="18" charset="0"/>
              </a:rPr>
              <a:t> tri </a:t>
            </a:r>
            <a:r>
              <a:rPr lang="en-US" sz="2275" dirty="0" err="1">
                <a:latin typeface="Times New Roman" panose="02020603050405020304" pitchFamily="18" charset="0"/>
                <a:cs typeface="Times New Roman" panose="02020603050405020304" pitchFamily="18" charset="0"/>
              </a:rPr>
              <a:t>thức</a:t>
            </a:r>
            <a:endParaRPr lang="en-US" sz="2275" dirty="0">
              <a:latin typeface="Times New Roman" panose="02020603050405020304" pitchFamily="18" charset="0"/>
              <a:cs typeface="Times New Roman" panose="02020603050405020304" pitchFamily="18" charset="0"/>
            </a:endParaRPr>
          </a:p>
        </p:txBody>
      </p:sp>
      <p:pic>
        <p:nvPicPr>
          <p:cNvPr id="7" name="Graphic 6" descr="Bar graph with upward trend">
            <a:extLst>
              <a:ext uri="{FF2B5EF4-FFF2-40B4-BE49-F238E27FC236}">
                <a16:creationId xmlns:a16="http://schemas.microsoft.com/office/drawing/2014/main" id="{F0010DC2-E5EF-46A0-98B9-A21288FDF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8444" y="2043664"/>
            <a:ext cx="1548660" cy="1041394"/>
          </a:xfrm>
          <a:prstGeom prst="rect">
            <a:avLst/>
          </a:prstGeom>
        </p:spPr>
      </p:pic>
    </p:spTree>
    <p:extLst>
      <p:ext uri="{BB962C8B-B14F-4D97-AF65-F5344CB8AC3E}">
        <p14:creationId xmlns:p14="http://schemas.microsoft.com/office/powerpoint/2010/main" val="4175396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D51A-B87A-4E92-BAB9-2098AA550DA0}"/>
              </a:ext>
            </a:extLst>
          </p:cNvPr>
          <p:cNvSpPr>
            <a:spLocks noGrp="1"/>
          </p:cNvSpPr>
          <p:nvPr>
            <p:ph type="title"/>
          </p:nvPr>
        </p:nvSpPr>
        <p:spPr>
          <a:xfrm>
            <a:off x="1923722" y="2704108"/>
            <a:ext cx="2481428" cy="2046405"/>
          </a:xfrm>
        </p:spPr>
        <p:txBody>
          <a:bodyPr/>
          <a:lstStyle/>
          <a:p>
            <a:r>
              <a:rPr lang="en-US" sz="2275" b="1" dirty="0" err="1">
                <a:solidFill>
                  <a:schemeClr val="accent3">
                    <a:lumMod val="50000"/>
                  </a:schemeClr>
                </a:solidFill>
                <a:latin typeface="Times New Roman" panose="02020603050405020304" pitchFamily="18" charset="0"/>
                <a:cs typeface="Times New Roman" panose="02020603050405020304" pitchFamily="18" charset="0"/>
              </a:rPr>
              <a:t>Vai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br>
              <a:rPr lang="en-US" sz="2275" b="1" dirty="0">
                <a:solidFill>
                  <a:schemeClr val="accent3">
                    <a:lumMod val="50000"/>
                  </a:schemeClr>
                </a:solidFill>
                <a:latin typeface="Times New Roman" panose="02020603050405020304" pitchFamily="18" charset="0"/>
                <a:cs typeface="Times New Roman" panose="02020603050405020304" pitchFamily="18" charset="0"/>
              </a:rPr>
            </a:br>
            <a:r>
              <a:rPr lang="en-US" sz="2275" b="1" dirty="0">
                <a:solidFill>
                  <a:schemeClr val="accent3">
                    <a:lumMod val="50000"/>
                  </a:schemeClr>
                </a:solidFill>
                <a:latin typeface="Times New Roman" panose="02020603050405020304" pitchFamily="18" charset="0"/>
                <a:cs typeface="Times New Roman" panose="02020603050405020304" pitchFamily="18" charset="0"/>
              </a:rPr>
              <a:t>khoa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công</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nghệ</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đổi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mới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sáng</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tạo</a:t>
            </a:r>
            <a:endParaRPr lang="en-US" sz="2275"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0A23B1-5781-4470-B852-A64C5A3259C4}"/>
              </a:ext>
            </a:extLst>
          </p:cNvPr>
          <p:cNvSpPr>
            <a:spLocks noGrp="1"/>
          </p:cNvSpPr>
          <p:nvPr>
            <p:ph idx="1"/>
          </p:nvPr>
        </p:nvSpPr>
        <p:spPr>
          <a:xfrm>
            <a:off x="5432046" y="1480805"/>
            <a:ext cx="4054201" cy="1083559"/>
          </a:xfrm>
        </p:spPr>
        <p:txBody>
          <a:bodyPr/>
          <a:lstStyle/>
          <a:p>
            <a:pPr algn="ctr"/>
            <a:r>
              <a:rPr lang="en-US" sz="2031" b="1" dirty="0">
                <a:solidFill>
                  <a:srgbClr val="FF0000"/>
                </a:solidFill>
                <a:latin typeface="Times New Roman" panose="02020603050405020304" pitchFamily="18" charset="0"/>
                <a:cs typeface="Times New Roman" panose="02020603050405020304" pitchFamily="18" charset="0"/>
              </a:rPr>
              <a:t>MẶT TRÁI</a:t>
            </a:r>
          </a:p>
        </p:txBody>
      </p:sp>
      <p:sp>
        <p:nvSpPr>
          <p:cNvPr id="4" name="Slide Number Placeholder 3">
            <a:extLst>
              <a:ext uri="{FF2B5EF4-FFF2-40B4-BE49-F238E27FC236}">
                <a16:creationId xmlns:a16="http://schemas.microsoft.com/office/drawing/2014/main" id="{C257DC59-C95E-4E1F-B84C-D58EFF3EA59A}"/>
              </a:ext>
            </a:extLst>
          </p:cNvPr>
          <p:cNvSpPr>
            <a:spLocks noGrp="1"/>
          </p:cNvSpPr>
          <p:nvPr>
            <p:ph type="sldNum" sz="quarter" idx="11"/>
          </p:nvPr>
        </p:nvSpPr>
        <p:spPr/>
        <p:txBody>
          <a:bodyPr/>
          <a:lstStyle/>
          <a:p>
            <a:fld id="{75DF2D63-3FF5-D547-96B9-BE9CCD1ABA58}" type="slidenum">
              <a:rPr lang="en-US" smtClean="0"/>
              <a:t>14</a:t>
            </a:fld>
            <a:endParaRPr lang="en-US" dirty="0"/>
          </a:p>
        </p:txBody>
      </p:sp>
      <p:sp>
        <p:nvSpPr>
          <p:cNvPr id="5" name="Footer Placeholder 4">
            <a:extLst>
              <a:ext uri="{FF2B5EF4-FFF2-40B4-BE49-F238E27FC236}">
                <a16:creationId xmlns:a16="http://schemas.microsoft.com/office/drawing/2014/main" id="{29391755-AFF4-47A2-8847-31ED37DAE552}"/>
              </a:ext>
            </a:extLst>
          </p:cNvPr>
          <p:cNvSpPr>
            <a:spLocks noGrp="1"/>
          </p:cNvSpPr>
          <p:nvPr>
            <p:ph type="ftr" sz="quarter" idx="12"/>
          </p:nvPr>
        </p:nvSpPr>
        <p:spPr/>
        <p:txBody>
          <a:bodyPr/>
          <a:lstStyle/>
          <a:p>
            <a:r>
              <a:rPr lang="en-US"/>
              <a:t>presentation title</a:t>
            </a:r>
            <a:endParaRPr lang="en-US" dirty="0"/>
          </a:p>
        </p:txBody>
      </p:sp>
      <p:sp>
        <p:nvSpPr>
          <p:cNvPr id="10" name="TextBox 9">
            <a:extLst>
              <a:ext uri="{FF2B5EF4-FFF2-40B4-BE49-F238E27FC236}">
                <a16:creationId xmlns:a16="http://schemas.microsoft.com/office/drawing/2014/main" id="{D4F0D4FA-DDD0-4257-A488-7D70F3E20A1A}"/>
              </a:ext>
            </a:extLst>
          </p:cNvPr>
          <p:cNvSpPr txBox="1"/>
          <p:nvPr/>
        </p:nvSpPr>
        <p:spPr>
          <a:xfrm>
            <a:off x="4845600" y="2887572"/>
            <a:ext cx="5422680" cy="2130007"/>
          </a:xfrm>
          <a:prstGeom prst="rect">
            <a:avLst/>
          </a:prstGeom>
          <a:noFill/>
        </p:spPr>
        <p:txBody>
          <a:bodyPr wrap="square">
            <a:spAutoFit/>
          </a:bodyPr>
          <a:lstStyle/>
          <a:p>
            <a:pPr marL="371464" indent="-371464" algn="just">
              <a:lnSpc>
                <a:spcPct val="150000"/>
              </a:lnSpc>
              <a:buFont typeface="Wingdings" panose="05000000000000000000" pitchFamily="2" charset="2"/>
              <a:buChar char="Ø"/>
            </a:pPr>
            <a:r>
              <a:rPr lang="en-US" sz="2275" dirty="0">
                <a:latin typeface="Times New Roman" panose="02020603050405020304" pitchFamily="18" charset="0"/>
                <a:cs typeface="Times New Roman" panose="02020603050405020304" pitchFamily="18" charset="0"/>
              </a:rPr>
              <a:t>Gia </a:t>
            </a:r>
            <a:r>
              <a:rPr lang="en-US" sz="2275" dirty="0" err="1">
                <a:latin typeface="Times New Roman" panose="02020603050405020304" pitchFamily="18" charset="0"/>
                <a:cs typeface="Times New Roman" panose="02020603050405020304" pitchFamily="18" charset="0"/>
              </a:rPr>
              <a:t>tăng</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thất</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nghiệp</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cạnh</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tranh</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lao</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động</a:t>
            </a:r>
            <a:endParaRPr lang="en-US" sz="2275" dirty="0">
              <a:latin typeface="Times New Roman" panose="02020603050405020304" pitchFamily="18" charset="0"/>
              <a:cs typeface="Times New Roman" panose="02020603050405020304" pitchFamily="18" charset="0"/>
            </a:endParaRPr>
          </a:p>
          <a:p>
            <a:pPr marL="371464" indent="-371464" algn="just">
              <a:lnSpc>
                <a:spcPct val="150000"/>
              </a:lnSpc>
              <a:buFont typeface="Wingdings" panose="05000000000000000000" pitchFamily="2" charset="2"/>
              <a:buChar char="Ø"/>
            </a:pPr>
            <a:r>
              <a:rPr lang="en-US" sz="2275" dirty="0" err="1">
                <a:latin typeface="Times New Roman" panose="02020603050405020304" pitchFamily="18" charset="0"/>
                <a:cs typeface="Times New Roman" panose="02020603050405020304" pitchFamily="18" charset="0"/>
              </a:rPr>
              <a:t>Nguy</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cơ</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mất</a:t>
            </a:r>
            <a:r>
              <a:rPr lang="en-US" sz="2275" dirty="0">
                <a:latin typeface="Times New Roman" panose="02020603050405020304" pitchFamily="18" charset="0"/>
                <a:cs typeface="Times New Roman" panose="02020603050405020304" pitchFamily="18" charset="0"/>
              </a:rPr>
              <a:t> an </a:t>
            </a:r>
            <a:r>
              <a:rPr lang="en-US" sz="2275" dirty="0" err="1">
                <a:latin typeface="Times New Roman" panose="02020603050405020304" pitchFamily="18" charset="0"/>
                <a:cs typeface="Times New Roman" panose="02020603050405020304" pitchFamily="18" charset="0"/>
              </a:rPr>
              <a:t>ninh</a:t>
            </a:r>
            <a:r>
              <a:rPr lang="en-US" sz="2275" dirty="0">
                <a:latin typeface="Times New Roman" panose="02020603050405020304" pitchFamily="18" charset="0"/>
                <a:cs typeface="Times New Roman" panose="02020603050405020304" pitchFamily="18" charset="0"/>
              </a:rPr>
              <a:t>, an </a:t>
            </a:r>
            <a:r>
              <a:rPr lang="en-US" sz="2275" dirty="0" err="1">
                <a:latin typeface="Times New Roman" panose="02020603050405020304" pitchFamily="18" charset="0"/>
                <a:cs typeface="Times New Roman" panose="02020603050405020304" pitchFamily="18" charset="0"/>
              </a:rPr>
              <a:t>toàn</a:t>
            </a:r>
            <a:r>
              <a:rPr lang="vi-VN" sz="2275" dirty="0">
                <a:latin typeface="Times New Roman" panose="02020603050405020304" pitchFamily="18" charset="0"/>
                <a:cs typeface="Times New Roman" panose="02020603050405020304" pitchFamily="18" charset="0"/>
              </a:rPr>
              <a:t> </a:t>
            </a:r>
            <a:endParaRPr lang="en-US" sz="2275" dirty="0">
              <a:latin typeface="Times New Roman" panose="02020603050405020304" pitchFamily="18" charset="0"/>
              <a:cs typeface="Times New Roman" panose="02020603050405020304" pitchFamily="18" charset="0"/>
            </a:endParaRPr>
          </a:p>
          <a:p>
            <a:pPr marL="371464" indent="-371464" algn="just">
              <a:lnSpc>
                <a:spcPct val="150000"/>
              </a:lnSpc>
              <a:buFont typeface="Wingdings" panose="05000000000000000000" pitchFamily="2" charset="2"/>
              <a:buChar char="Ø"/>
            </a:pPr>
            <a:r>
              <a:rPr lang="en-US" sz="2275" dirty="0" err="1">
                <a:latin typeface="Times New Roman" panose="02020603050405020304" pitchFamily="18" charset="0"/>
                <a:cs typeface="Times New Roman" panose="02020603050405020304" pitchFamily="18" charset="0"/>
              </a:rPr>
              <a:t>Nãy</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sinh</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các</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vấn</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đề</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về</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môi</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trường</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xã</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hội</a:t>
            </a:r>
            <a:endParaRPr lang="en-US" sz="2275" dirty="0">
              <a:latin typeface="Times New Roman" panose="02020603050405020304" pitchFamily="18" charset="0"/>
              <a:cs typeface="Times New Roman" panose="02020603050405020304" pitchFamily="18" charset="0"/>
            </a:endParaRPr>
          </a:p>
        </p:txBody>
      </p:sp>
      <p:pic>
        <p:nvPicPr>
          <p:cNvPr id="13" name="Graphic 12" descr="Downward trend">
            <a:extLst>
              <a:ext uri="{FF2B5EF4-FFF2-40B4-BE49-F238E27FC236}">
                <a16:creationId xmlns:a16="http://schemas.microsoft.com/office/drawing/2014/main" id="{00222A6A-5BA7-47CF-B076-4ADEDD316D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63094" y="2022582"/>
            <a:ext cx="1387694" cy="824077"/>
          </a:xfrm>
          <a:prstGeom prst="rect">
            <a:avLst/>
          </a:prstGeom>
        </p:spPr>
      </p:pic>
    </p:spTree>
    <p:extLst>
      <p:ext uri="{BB962C8B-B14F-4D97-AF65-F5344CB8AC3E}">
        <p14:creationId xmlns:p14="http://schemas.microsoft.com/office/powerpoint/2010/main" val="1661975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D51A-B87A-4E92-BAB9-2098AA550DA0}"/>
              </a:ext>
            </a:extLst>
          </p:cNvPr>
          <p:cNvSpPr>
            <a:spLocks noGrp="1"/>
          </p:cNvSpPr>
          <p:nvPr>
            <p:ph type="title"/>
          </p:nvPr>
        </p:nvSpPr>
        <p:spPr>
          <a:xfrm>
            <a:off x="1923722" y="2704108"/>
            <a:ext cx="2481428" cy="2046405"/>
          </a:xfrm>
        </p:spPr>
        <p:txBody>
          <a:bodyPr/>
          <a:lstStyle/>
          <a:p>
            <a:r>
              <a:rPr lang="en-US" sz="2275" b="1" dirty="0" err="1">
                <a:solidFill>
                  <a:schemeClr val="accent3">
                    <a:lumMod val="50000"/>
                  </a:schemeClr>
                </a:solidFill>
                <a:latin typeface="Times New Roman" panose="02020603050405020304" pitchFamily="18" charset="0"/>
                <a:cs typeface="Times New Roman" panose="02020603050405020304" pitchFamily="18" charset="0"/>
              </a:rPr>
              <a:t>Vai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br>
              <a:rPr lang="en-US" sz="2275" b="1" dirty="0">
                <a:solidFill>
                  <a:schemeClr val="accent3">
                    <a:lumMod val="50000"/>
                  </a:schemeClr>
                </a:solidFill>
                <a:latin typeface="Times New Roman" panose="02020603050405020304" pitchFamily="18" charset="0"/>
                <a:cs typeface="Times New Roman" panose="02020603050405020304" pitchFamily="18" charset="0"/>
              </a:rPr>
            </a:br>
            <a:r>
              <a:rPr lang="en-US" sz="2275" b="1" dirty="0">
                <a:solidFill>
                  <a:schemeClr val="accent3">
                    <a:lumMod val="50000"/>
                  </a:schemeClr>
                </a:solidFill>
                <a:latin typeface="Times New Roman" panose="02020603050405020304" pitchFamily="18" charset="0"/>
                <a:cs typeface="Times New Roman" panose="02020603050405020304" pitchFamily="18" charset="0"/>
              </a:rPr>
              <a:t>khoa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công</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nghệ</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đổi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mới</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sáng</a:t>
            </a:r>
            <a:r>
              <a:rPr lang="en-US" sz="2275" b="1" dirty="0">
                <a:solidFill>
                  <a:schemeClr val="accent3">
                    <a:lumMod val="50000"/>
                  </a:schemeClr>
                </a:solidFill>
                <a:latin typeface="Times New Roman" panose="02020603050405020304" pitchFamily="18" charset="0"/>
                <a:cs typeface="Times New Roman" panose="02020603050405020304" pitchFamily="18" charset="0"/>
              </a:rPr>
              <a:t> </a:t>
            </a:r>
            <a:r>
              <a:rPr lang="en-US" sz="2275" b="1" dirty="0" err="1">
                <a:solidFill>
                  <a:schemeClr val="accent3">
                    <a:lumMod val="50000"/>
                  </a:schemeClr>
                </a:solidFill>
                <a:latin typeface="Times New Roman" panose="02020603050405020304" pitchFamily="18" charset="0"/>
                <a:cs typeface="Times New Roman" panose="02020603050405020304" pitchFamily="18" charset="0"/>
              </a:rPr>
              <a:t>tạo</a:t>
            </a:r>
            <a:endParaRPr lang="en-US" sz="2275"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0A23B1-5781-4470-B852-A64C5A3259C4}"/>
              </a:ext>
            </a:extLst>
          </p:cNvPr>
          <p:cNvSpPr>
            <a:spLocks noGrp="1"/>
          </p:cNvSpPr>
          <p:nvPr>
            <p:ph idx="1"/>
          </p:nvPr>
        </p:nvSpPr>
        <p:spPr>
          <a:xfrm>
            <a:off x="5432046" y="1480805"/>
            <a:ext cx="4054201" cy="1083559"/>
          </a:xfrm>
        </p:spPr>
        <p:txBody>
          <a:bodyPr/>
          <a:lstStyle/>
          <a:p>
            <a:pPr algn="ctr"/>
            <a:r>
              <a:rPr lang="en-US" sz="2031" b="1" dirty="0">
                <a:solidFill>
                  <a:srgbClr val="FF0000"/>
                </a:solidFill>
                <a:latin typeface="Times New Roman" panose="02020603050405020304" pitchFamily="18" charset="0"/>
                <a:cs typeface="Times New Roman" panose="02020603050405020304" pitchFamily="18" charset="0"/>
              </a:rPr>
              <a:t>MẶT TRÁI</a:t>
            </a:r>
          </a:p>
        </p:txBody>
      </p:sp>
      <p:sp>
        <p:nvSpPr>
          <p:cNvPr id="4" name="Slide Number Placeholder 3">
            <a:extLst>
              <a:ext uri="{FF2B5EF4-FFF2-40B4-BE49-F238E27FC236}">
                <a16:creationId xmlns:a16="http://schemas.microsoft.com/office/drawing/2014/main" id="{C257DC59-C95E-4E1F-B84C-D58EFF3EA59A}"/>
              </a:ext>
            </a:extLst>
          </p:cNvPr>
          <p:cNvSpPr>
            <a:spLocks noGrp="1"/>
          </p:cNvSpPr>
          <p:nvPr>
            <p:ph type="sldNum" sz="quarter" idx="11"/>
          </p:nvPr>
        </p:nvSpPr>
        <p:spPr/>
        <p:txBody>
          <a:bodyPr/>
          <a:lstStyle/>
          <a:p>
            <a:fld id="{75DF2D63-3FF5-D547-96B9-BE9CCD1ABA58}" type="slidenum">
              <a:rPr lang="en-US" smtClean="0"/>
              <a:t>15</a:t>
            </a:fld>
            <a:endParaRPr lang="en-US" dirty="0"/>
          </a:p>
        </p:txBody>
      </p:sp>
      <p:sp>
        <p:nvSpPr>
          <p:cNvPr id="5" name="Footer Placeholder 4">
            <a:extLst>
              <a:ext uri="{FF2B5EF4-FFF2-40B4-BE49-F238E27FC236}">
                <a16:creationId xmlns:a16="http://schemas.microsoft.com/office/drawing/2014/main" id="{29391755-AFF4-47A2-8847-31ED37DAE552}"/>
              </a:ext>
            </a:extLst>
          </p:cNvPr>
          <p:cNvSpPr>
            <a:spLocks noGrp="1"/>
          </p:cNvSpPr>
          <p:nvPr>
            <p:ph type="ftr" sz="quarter" idx="12"/>
          </p:nvPr>
        </p:nvSpPr>
        <p:spPr/>
        <p:txBody>
          <a:bodyPr/>
          <a:lstStyle/>
          <a:p>
            <a:r>
              <a:rPr lang="en-US"/>
              <a:t>presentation title</a:t>
            </a:r>
            <a:endParaRPr lang="en-US" dirty="0"/>
          </a:p>
        </p:txBody>
      </p:sp>
      <p:sp>
        <p:nvSpPr>
          <p:cNvPr id="10" name="TextBox 9">
            <a:extLst>
              <a:ext uri="{FF2B5EF4-FFF2-40B4-BE49-F238E27FC236}">
                <a16:creationId xmlns:a16="http://schemas.microsoft.com/office/drawing/2014/main" id="{D4F0D4FA-DDD0-4257-A488-7D70F3E20A1A}"/>
              </a:ext>
            </a:extLst>
          </p:cNvPr>
          <p:cNvSpPr txBox="1"/>
          <p:nvPr/>
        </p:nvSpPr>
        <p:spPr>
          <a:xfrm>
            <a:off x="4845600" y="2887575"/>
            <a:ext cx="5422680" cy="2130007"/>
          </a:xfrm>
          <a:prstGeom prst="rect">
            <a:avLst/>
          </a:prstGeom>
          <a:noFill/>
        </p:spPr>
        <p:txBody>
          <a:bodyPr wrap="square">
            <a:spAutoFit/>
          </a:bodyPr>
          <a:lstStyle/>
          <a:p>
            <a:pPr marL="371464" indent="-371464" algn="just">
              <a:lnSpc>
                <a:spcPct val="150000"/>
              </a:lnSpc>
              <a:buFont typeface="Wingdings" panose="05000000000000000000" pitchFamily="2" charset="2"/>
              <a:buChar char="Ø"/>
            </a:pPr>
            <a:r>
              <a:rPr lang="vi-VN" sz="2275" dirty="0">
                <a:latin typeface="Times New Roman" panose="02020603050405020304" pitchFamily="18" charset="0"/>
                <a:cs typeface="Times New Roman" panose="02020603050405020304" pitchFamily="18" charset="0"/>
              </a:rPr>
              <a:t>Những ảnh hưởng đến sức khỏe</a:t>
            </a:r>
            <a:endParaRPr lang="en-US" sz="2275" dirty="0">
              <a:latin typeface="Times New Roman" panose="02020603050405020304" pitchFamily="18" charset="0"/>
              <a:cs typeface="Times New Roman" panose="02020603050405020304" pitchFamily="18" charset="0"/>
            </a:endParaRPr>
          </a:p>
          <a:p>
            <a:pPr marL="371464" indent="-371464" algn="just">
              <a:lnSpc>
                <a:spcPct val="150000"/>
              </a:lnSpc>
              <a:buFont typeface="Wingdings" panose="05000000000000000000" pitchFamily="2" charset="2"/>
              <a:buChar char="Ø"/>
            </a:pPr>
            <a:r>
              <a:rPr lang="en-US" sz="2275" dirty="0" err="1">
                <a:latin typeface="Times New Roman" panose="02020603050405020304" pitchFamily="18" charset="0"/>
                <a:cs typeface="Times New Roman" panose="02020603050405020304" pitchFamily="18" charset="0"/>
              </a:rPr>
              <a:t>Rủi</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ro</a:t>
            </a:r>
            <a:r>
              <a:rPr lang="en-US" sz="2275" dirty="0">
                <a:latin typeface="Times New Roman" panose="02020603050405020304" pitchFamily="18" charset="0"/>
                <a:cs typeface="Times New Roman" panose="02020603050405020304" pitchFamily="18" charset="0"/>
              </a:rPr>
              <a:t> an </a:t>
            </a:r>
            <a:r>
              <a:rPr lang="en-US" sz="2275" dirty="0" err="1">
                <a:latin typeface="Times New Roman" panose="02020603050405020304" pitchFamily="18" charset="0"/>
                <a:cs typeface="Times New Roman" panose="02020603050405020304" pitchFamily="18" charset="0"/>
              </a:rPr>
              <a:t>ninh</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mạng</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và</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tội</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phạm</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điện</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tử</a:t>
            </a:r>
            <a:r>
              <a:rPr lang="vi-VN" sz="2275" dirty="0">
                <a:latin typeface="Times New Roman" panose="02020603050405020304" pitchFamily="18" charset="0"/>
                <a:cs typeface="Times New Roman" panose="02020603050405020304" pitchFamily="18" charset="0"/>
              </a:rPr>
              <a:t> </a:t>
            </a:r>
            <a:endParaRPr lang="en-US" sz="2275" dirty="0">
              <a:latin typeface="Times New Roman" panose="02020603050405020304" pitchFamily="18" charset="0"/>
              <a:cs typeface="Times New Roman" panose="02020603050405020304" pitchFamily="18" charset="0"/>
            </a:endParaRPr>
          </a:p>
          <a:p>
            <a:pPr marL="371464" indent="-371464" algn="just">
              <a:lnSpc>
                <a:spcPct val="150000"/>
              </a:lnSpc>
              <a:buFont typeface="Wingdings" panose="05000000000000000000" pitchFamily="2" charset="2"/>
              <a:buChar char="Ø"/>
            </a:pPr>
            <a:r>
              <a:rPr lang="en-US" sz="2275" dirty="0" err="1">
                <a:latin typeface="Times New Roman" panose="02020603050405020304" pitchFamily="18" charset="0"/>
                <a:cs typeface="Times New Roman" panose="02020603050405020304" pitchFamily="18" charset="0"/>
              </a:rPr>
              <a:t>Sự</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phức</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tạp</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của</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công</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nghệ</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tạo</a:t>
            </a:r>
            <a:r>
              <a:rPr lang="en-US" sz="2275" dirty="0">
                <a:latin typeface="Times New Roman" panose="02020603050405020304" pitchFamily="18" charset="0"/>
                <a:cs typeface="Times New Roman" panose="02020603050405020304" pitchFamily="18" charset="0"/>
              </a:rPr>
              <a:t> ra </a:t>
            </a:r>
            <a:r>
              <a:rPr lang="en-US" sz="2275" dirty="0" err="1">
                <a:latin typeface="Times New Roman" panose="02020603050405020304" pitchFamily="18" charset="0"/>
                <a:cs typeface="Times New Roman" panose="02020603050405020304" pitchFamily="18" charset="0"/>
              </a:rPr>
              <a:t>một</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xã</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hội</a:t>
            </a:r>
            <a:r>
              <a:rPr lang="en-US" sz="2275" dirty="0">
                <a:latin typeface="Times New Roman" panose="02020603050405020304" pitchFamily="18" charset="0"/>
                <a:cs typeface="Times New Roman" panose="02020603050405020304" pitchFamily="18" charset="0"/>
              </a:rPr>
              <a:t> chia </a:t>
            </a:r>
            <a:r>
              <a:rPr lang="en-US" sz="2275" dirty="0" err="1">
                <a:latin typeface="Times New Roman" panose="02020603050405020304" pitchFamily="18" charset="0"/>
                <a:cs typeface="Times New Roman" panose="02020603050405020304" pitchFamily="18" charset="0"/>
              </a:rPr>
              <a:t>rẽ</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về</a:t>
            </a:r>
            <a:r>
              <a:rPr lang="en-US" sz="2275" dirty="0">
                <a:latin typeface="Times New Roman" panose="02020603050405020304" pitchFamily="18" charset="0"/>
                <a:cs typeface="Times New Roman" panose="02020603050405020304" pitchFamily="18" charset="0"/>
              </a:rPr>
              <a:t> tri </a:t>
            </a:r>
            <a:r>
              <a:rPr lang="en-US" sz="2275" dirty="0" err="1">
                <a:latin typeface="Times New Roman" panose="02020603050405020304" pitchFamily="18" charset="0"/>
                <a:cs typeface="Times New Roman" panose="02020603050405020304" pitchFamily="18" charset="0"/>
              </a:rPr>
              <a:t>thức</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và</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kỹ</a:t>
            </a:r>
            <a:r>
              <a:rPr lang="en-US" sz="2275" dirty="0">
                <a:latin typeface="Times New Roman" panose="02020603050405020304" pitchFamily="18" charset="0"/>
                <a:cs typeface="Times New Roman" panose="02020603050405020304" pitchFamily="18" charset="0"/>
              </a:rPr>
              <a:t> </a:t>
            </a:r>
            <a:r>
              <a:rPr lang="en-US" sz="2275" dirty="0" err="1">
                <a:latin typeface="Times New Roman" panose="02020603050405020304" pitchFamily="18" charset="0"/>
                <a:cs typeface="Times New Roman" panose="02020603050405020304" pitchFamily="18" charset="0"/>
              </a:rPr>
              <a:t>năng</a:t>
            </a:r>
            <a:endParaRPr lang="en-US" sz="2275" dirty="0">
              <a:latin typeface="Times New Roman" panose="02020603050405020304" pitchFamily="18" charset="0"/>
              <a:cs typeface="Times New Roman" panose="02020603050405020304" pitchFamily="18" charset="0"/>
            </a:endParaRPr>
          </a:p>
        </p:txBody>
      </p:sp>
      <p:pic>
        <p:nvPicPr>
          <p:cNvPr id="13" name="Graphic 12" descr="Downward trend">
            <a:extLst>
              <a:ext uri="{FF2B5EF4-FFF2-40B4-BE49-F238E27FC236}">
                <a16:creationId xmlns:a16="http://schemas.microsoft.com/office/drawing/2014/main" id="{00222A6A-5BA7-47CF-B076-4ADEDD316D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63094" y="2022582"/>
            <a:ext cx="1387694" cy="824077"/>
          </a:xfrm>
          <a:prstGeom prst="rect">
            <a:avLst/>
          </a:prstGeom>
        </p:spPr>
      </p:pic>
    </p:spTree>
    <p:extLst>
      <p:ext uri="{BB962C8B-B14F-4D97-AF65-F5344CB8AC3E}">
        <p14:creationId xmlns:p14="http://schemas.microsoft.com/office/powerpoint/2010/main" val="3482880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0" name="Google Shape;110;p2"/>
          <p:cNvGrpSpPr/>
          <p:nvPr/>
        </p:nvGrpSpPr>
        <p:grpSpPr>
          <a:xfrm>
            <a:off x="5847457" y="1003911"/>
            <a:ext cx="4926849" cy="5482919"/>
            <a:chOff x="1270375" y="1740"/>
            <a:chExt cx="4926849" cy="5482919"/>
          </a:xfrm>
        </p:grpSpPr>
        <p:sp>
          <p:nvSpPr>
            <p:cNvPr id="111" name="Google Shape;111;p2"/>
            <p:cNvSpPr/>
            <p:nvPr/>
          </p:nvSpPr>
          <p:spPr>
            <a:xfrm>
              <a:off x="1610552" y="619952"/>
              <a:ext cx="4246495" cy="4246495"/>
            </a:xfrm>
            <a:prstGeom prst="blockArc">
              <a:avLst>
                <a:gd name="adj1" fmla="val 12600000"/>
                <a:gd name="adj2" fmla="val 16200000"/>
                <a:gd name="adj3" fmla="val 4518"/>
              </a:avLst>
            </a:prstGeom>
            <a:solidFill>
              <a:srgbClr val="B3CAE7"/>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1610552" y="619952"/>
              <a:ext cx="4246495" cy="4246495"/>
            </a:xfrm>
            <a:prstGeom prst="blockArc">
              <a:avLst>
                <a:gd name="adj1" fmla="val 9000000"/>
                <a:gd name="adj2" fmla="val 12600000"/>
                <a:gd name="adj3" fmla="val 4518"/>
              </a:avLst>
            </a:prstGeom>
            <a:solidFill>
              <a:srgbClr val="B3CAE7"/>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1610552" y="619952"/>
              <a:ext cx="4246495" cy="4246495"/>
            </a:xfrm>
            <a:prstGeom prst="blockArc">
              <a:avLst>
                <a:gd name="adj1" fmla="val 5400000"/>
                <a:gd name="adj2" fmla="val 9000000"/>
                <a:gd name="adj3" fmla="val 4518"/>
              </a:avLst>
            </a:prstGeom>
            <a:solidFill>
              <a:srgbClr val="B3CAE7"/>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1610552" y="619952"/>
              <a:ext cx="4246495" cy="4246495"/>
            </a:xfrm>
            <a:prstGeom prst="blockArc">
              <a:avLst>
                <a:gd name="adj1" fmla="val 1800000"/>
                <a:gd name="adj2" fmla="val 5400000"/>
                <a:gd name="adj3" fmla="val 4518"/>
              </a:avLst>
            </a:prstGeom>
            <a:solidFill>
              <a:srgbClr val="B3CAE7"/>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1610552" y="619952"/>
              <a:ext cx="4246495" cy="4246495"/>
            </a:xfrm>
            <a:prstGeom prst="blockArc">
              <a:avLst>
                <a:gd name="adj1" fmla="val 19800000"/>
                <a:gd name="adj2" fmla="val 1800000"/>
                <a:gd name="adj3" fmla="val 4518"/>
              </a:avLst>
            </a:prstGeom>
            <a:solidFill>
              <a:srgbClr val="B3CAE7"/>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1610552" y="619952"/>
              <a:ext cx="4246495" cy="4246495"/>
            </a:xfrm>
            <a:prstGeom prst="blockArc">
              <a:avLst>
                <a:gd name="adj1" fmla="val 16200000"/>
                <a:gd name="adj2" fmla="val 19800000"/>
                <a:gd name="adj3" fmla="val 4518"/>
              </a:avLst>
            </a:prstGeom>
            <a:solidFill>
              <a:srgbClr val="B3CAE7"/>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2782118" y="1791518"/>
              <a:ext cx="1903362" cy="1903362"/>
            </a:xfrm>
            <a:prstGeom prst="ellipse">
              <a:avLst/>
            </a:prstGeom>
            <a:solidFill>
              <a:srgbClr val="F4752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18" name="Google Shape;118;p2"/>
            <p:cNvSpPr txBox="1"/>
            <p:nvPr/>
          </p:nvSpPr>
          <p:spPr>
            <a:xfrm>
              <a:off x="3060859" y="2070259"/>
              <a:ext cx="1345880" cy="1345880"/>
            </a:xfrm>
            <a:prstGeom prst="rect">
              <a:avLst/>
            </a:prstGeom>
            <a:noFill/>
            <a:ln>
              <a:noFill/>
            </a:ln>
          </p:spPr>
          <p:txBody>
            <a:bodyPr spcFirstLastPara="1" wrap="square" lIns="21575" tIns="21575" rIns="21575" bIns="21575" anchor="ctr" anchorCtr="0">
              <a:noAutofit/>
            </a:bodyPr>
            <a:lstStyle/>
            <a:p>
              <a:pPr algn="ctr">
                <a:lnSpc>
                  <a:spcPct val="90000"/>
                </a:lnSpc>
              </a:pPr>
              <a:r>
                <a:rPr lang="en-US" sz="1700" b="1">
                  <a:solidFill>
                    <a:schemeClr val="lt1"/>
                  </a:solidFill>
                  <a:latin typeface="Calibri"/>
                  <a:ea typeface="Calibri"/>
                  <a:cs typeface="Calibri"/>
                  <a:sym typeface="Calibri"/>
                </a:rPr>
                <a:t>Doanh nghiệp khởi nghiệp</a:t>
              </a:r>
              <a:r>
                <a:rPr lang="en-US" sz="1700" b="1" baseline="30000">
                  <a:solidFill>
                    <a:schemeClr val="lt1"/>
                  </a:solidFill>
                  <a:latin typeface="Calibri"/>
                  <a:ea typeface="Calibri"/>
                  <a:cs typeface="Calibri"/>
                  <a:sym typeface="Calibri"/>
                </a:rPr>
                <a:t>*</a:t>
              </a:r>
              <a:endParaRPr sz="1700" b="1">
                <a:solidFill>
                  <a:schemeClr val="lt1"/>
                </a:solidFill>
                <a:latin typeface="Calibri"/>
                <a:ea typeface="Calibri"/>
                <a:cs typeface="Calibri"/>
                <a:sym typeface="Calibri"/>
              </a:endParaRPr>
            </a:p>
          </p:txBody>
        </p:sp>
        <p:sp>
          <p:nvSpPr>
            <p:cNvPr id="119" name="Google Shape;119;p2"/>
            <p:cNvSpPr/>
            <p:nvPr/>
          </p:nvSpPr>
          <p:spPr>
            <a:xfrm>
              <a:off x="3067622" y="1740"/>
              <a:ext cx="1332354" cy="1332354"/>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0" name="Google Shape;120;p2"/>
            <p:cNvSpPr txBox="1"/>
            <p:nvPr/>
          </p:nvSpPr>
          <p:spPr>
            <a:xfrm>
              <a:off x="3262741" y="196859"/>
              <a:ext cx="942116" cy="942116"/>
            </a:xfrm>
            <a:prstGeom prst="rect">
              <a:avLst/>
            </a:prstGeom>
            <a:noFill/>
            <a:ln>
              <a:noFill/>
            </a:ln>
          </p:spPr>
          <p:txBody>
            <a:bodyPr spcFirstLastPara="1" wrap="square" lIns="21575" tIns="21575" rIns="21575" bIns="21575" anchor="ctr" anchorCtr="0">
              <a:noAutofit/>
            </a:bodyPr>
            <a:lstStyle/>
            <a:p>
              <a:pPr algn="ctr">
                <a:lnSpc>
                  <a:spcPct val="90000"/>
                </a:lnSpc>
              </a:pPr>
              <a:r>
                <a:rPr lang="en-US" sz="1700" dirty="0" err="1">
                  <a:solidFill>
                    <a:schemeClr val="lt1"/>
                  </a:solidFill>
                  <a:latin typeface="Calibri"/>
                  <a:ea typeface="Calibri"/>
                  <a:cs typeface="Calibri"/>
                  <a:sym typeface="Calibri"/>
                </a:rPr>
                <a:t>Các</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nhà</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cung</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cấp</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dịch</a:t>
              </a:r>
              <a:r>
                <a:rPr lang="en-US" sz="1700" dirty="0">
                  <a:solidFill>
                    <a:schemeClr val="lt1"/>
                  </a:solidFill>
                  <a:latin typeface="Calibri"/>
                  <a:ea typeface="Calibri"/>
                  <a:cs typeface="Calibri"/>
                  <a:sym typeface="Calibri"/>
                </a:rPr>
                <a:t> </a:t>
              </a:r>
              <a:r>
                <a:rPr lang="en-US" sz="1700" dirty="0" err="1">
                  <a:solidFill>
                    <a:schemeClr val="lt1"/>
                  </a:solidFill>
                  <a:latin typeface="Calibri"/>
                  <a:ea typeface="Calibri"/>
                  <a:cs typeface="Calibri"/>
                  <a:sym typeface="Calibri"/>
                </a:rPr>
                <a:t>vụ</a:t>
              </a:r>
              <a:endParaRPr sz="1700" dirty="0">
                <a:solidFill>
                  <a:schemeClr val="lt1"/>
                </a:solidFill>
                <a:latin typeface="Calibri"/>
                <a:ea typeface="Calibri"/>
                <a:cs typeface="Calibri"/>
                <a:sym typeface="Calibri"/>
              </a:endParaRPr>
            </a:p>
          </p:txBody>
        </p:sp>
        <p:sp>
          <p:nvSpPr>
            <p:cNvPr id="121" name="Google Shape;121;p2"/>
            <p:cNvSpPr/>
            <p:nvPr/>
          </p:nvSpPr>
          <p:spPr>
            <a:xfrm>
              <a:off x="4864870" y="1039381"/>
              <a:ext cx="1332354" cy="1332354"/>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2" name="Google Shape;122;p2"/>
            <p:cNvSpPr txBox="1"/>
            <p:nvPr/>
          </p:nvSpPr>
          <p:spPr>
            <a:xfrm>
              <a:off x="5059989" y="1234500"/>
              <a:ext cx="942116" cy="942116"/>
            </a:xfrm>
            <a:prstGeom prst="rect">
              <a:avLst/>
            </a:prstGeom>
            <a:noFill/>
            <a:ln>
              <a:noFill/>
            </a:ln>
          </p:spPr>
          <p:txBody>
            <a:bodyPr spcFirstLastPara="1" wrap="square" lIns="21575" tIns="21575" rIns="21575" bIns="21575" anchor="ctr" anchorCtr="0">
              <a:noAutofit/>
            </a:bodyPr>
            <a:lstStyle/>
            <a:p>
              <a:pPr algn="ctr">
                <a:lnSpc>
                  <a:spcPct val="90000"/>
                </a:lnSpc>
              </a:pPr>
              <a:r>
                <a:rPr lang="en-US" sz="1700">
                  <a:solidFill>
                    <a:schemeClr val="lt1"/>
                  </a:solidFill>
                  <a:latin typeface="Calibri"/>
                  <a:ea typeface="Calibri"/>
                  <a:cs typeface="Calibri"/>
                  <a:sym typeface="Calibri"/>
                </a:rPr>
                <a:t>Các doanh nghiệp lớn</a:t>
              </a:r>
              <a:endParaRPr sz="1700">
                <a:solidFill>
                  <a:schemeClr val="lt1"/>
                </a:solidFill>
                <a:latin typeface="Calibri"/>
                <a:ea typeface="Calibri"/>
                <a:cs typeface="Calibri"/>
                <a:sym typeface="Calibri"/>
              </a:endParaRPr>
            </a:p>
          </p:txBody>
        </p:sp>
        <p:sp>
          <p:nvSpPr>
            <p:cNvPr id="123" name="Google Shape;123;p2"/>
            <p:cNvSpPr/>
            <p:nvPr/>
          </p:nvSpPr>
          <p:spPr>
            <a:xfrm>
              <a:off x="4864870" y="3114664"/>
              <a:ext cx="1332354" cy="1332354"/>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4" name="Google Shape;124;p2"/>
            <p:cNvSpPr txBox="1"/>
            <p:nvPr/>
          </p:nvSpPr>
          <p:spPr>
            <a:xfrm>
              <a:off x="5059989" y="3309783"/>
              <a:ext cx="942116" cy="942116"/>
            </a:xfrm>
            <a:prstGeom prst="rect">
              <a:avLst/>
            </a:prstGeom>
            <a:noFill/>
            <a:ln>
              <a:noFill/>
            </a:ln>
          </p:spPr>
          <p:txBody>
            <a:bodyPr spcFirstLastPara="1" wrap="square" lIns="21575" tIns="21575" rIns="21575" bIns="21575" anchor="ctr" anchorCtr="0">
              <a:noAutofit/>
            </a:bodyPr>
            <a:lstStyle/>
            <a:p>
              <a:pPr algn="ctr">
                <a:lnSpc>
                  <a:spcPct val="90000"/>
                </a:lnSpc>
              </a:pPr>
              <a:r>
                <a:rPr lang="en-US" sz="1700">
                  <a:solidFill>
                    <a:schemeClr val="lt1"/>
                  </a:solidFill>
                  <a:latin typeface="Calibri"/>
                  <a:ea typeface="Calibri"/>
                  <a:cs typeface="Calibri"/>
                  <a:sym typeface="Calibri"/>
                </a:rPr>
                <a:t>Các tổ chức nghiên cứu</a:t>
              </a:r>
              <a:endParaRPr sz="1700">
                <a:solidFill>
                  <a:schemeClr val="lt1"/>
                </a:solidFill>
                <a:latin typeface="Calibri"/>
                <a:ea typeface="Calibri"/>
                <a:cs typeface="Calibri"/>
                <a:sym typeface="Calibri"/>
              </a:endParaRPr>
            </a:p>
          </p:txBody>
        </p:sp>
        <p:sp>
          <p:nvSpPr>
            <p:cNvPr id="125" name="Google Shape;125;p2"/>
            <p:cNvSpPr/>
            <p:nvPr/>
          </p:nvSpPr>
          <p:spPr>
            <a:xfrm>
              <a:off x="3067622" y="4152305"/>
              <a:ext cx="1332354" cy="1332354"/>
            </a:xfrm>
            <a:prstGeom prst="ellipse">
              <a:avLst/>
            </a:prstGeom>
            <a:solidFill>
              <a:srgbClr val="9FCD5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6" name="Google Shape;126;p2"/>
            <p:cNvSpPr txBox="1"/>
            <p:nvPr/>
          </p:nvSpPr>
          <p:spPr>
            <a:xfrm>
              <a:off x="3262741" y="4347424"/>
              <a:ext cx="942116" cy="942116"/>
            </a:xfrm>
            <a:prstGeom prst="rect">
              <a:avLst/>
            </a:prstGeom>
            <a:noFill/>
            <a:ln>
              <a:noFill/>
            </a:ln>
          </p:spPr>
          <p:txBody>
            <a:bodyPr spcFirstLastPara="1" wrap="square" lIns="21575" tIns="21575" rIns="21575" bIns="21575" anchor="ctr" anchorCtr="0">
              <a:noAutofit/>
            </a:bodyPr>
            <a:lstStyle/>
            <a:p>
              <a:pPr algn="ctr">
                <a:lnSpc>
                  <a:spcPct val="90000"/>
                </a:lnSpc>
              </a:pPr>
              <a:r>
                <a:rPr lang="en-US" sz="1700">
                  <a:solidFill>
                    <a:schemeClr val="lt1"/>
                  </a:solidFill>
                  <a:latin typeface="Calibri"/>
                  <a:ea typeface="Calibri"/>
                  <a:cs typeface="Calibri"/>
                  <a:sym typeface="Calibri"/>
                </a:rPr>
                <a:t>Các tổ chức tài trợ vốn </a:t>
              </a:r>
              <a:endParaRPr sz="1700">
                <a:solidFill>
                  <a:schemeClr val="lt1"/>
                </a:solidFill>
                <a:latin typeface="Calibri"/>
                <a:ea typeface="Calibri"/>
                <a:cs typeface="Calibri"/>
                <a:sym typeface="Calibri"/>
              </a:endParaRPr>
            </a:p>
          </p:txBody>
        </p:sp>
        <p:sp>
          <p:nvSpPr>
            <p:cNvPr id="127" name="Google Shape;127;p2"/>
            <p:cNvSpPr/>
            <p:nvPr/>
          </p:nvSpPr>
          <p:spPr>
            <a:xfrm>
              <a:off x="1270375" y="3114664"/>
              <a:ext cx="1332354" cy="1332354"/>
            </a:xfrm>
            <a:prstGeom prst="ellipse">
              <a:avLst/>
            </a:prstGeom>
            <a:solidFill>
              <a:srgbClr val="9FCD5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28" name="Google Shape;128;p2"/>
            <p:cNvSpPr txBox="1"/>
            <p:nvPr/>
          </p:nvSpPr>
          <p:spPr>
            <a:xfrm>
              <a:off x="1465494" y="3309783"/>
              <a:ext cx="942116" cy="942116"/>
            </a:xfrm>
            <a:prstGeom prst="rect">
              <a:avLst/>
            </a:prstGeom>
            <a:noFill/>
            <a:ln>
              <a:noFill/>
            </a:ln>
          </p:spPr>
          <p:txBody>
            <a:bodyPr spcFirstLastPara="1" wrap="square" lIns="21575" tIns="21575" rIns="21575" bIns="21575" anchor="ctr" anchorCtr="0">
              <a:noAutofit/>
            </a:bodyPr>
            <a:lstStyle/>
            <a:p>
              <a:pPr algn="ctr">
                <a:lnSpc>
                  <a:spcPct val="90000"/>
                </a:lnSpc>
              </a:pPr>
              <a:r>
                <a:rPr lang="en-US" sz="1700">
                  <a:solidFill>
                    <a:schemeClr val="lt1"/>
                  </a:solidFill>
                  <a:latin typeface="Calibri"/>
                  <a:ea typeface="Calibri"/>
                  <a:cs typeface="Calibri"/>
                  <a:sym typeface="Calibri"/>
                </a:rPr>
                <a:t>Các  tổ chức hỗ trợ</a:t>
              </a:r>
              <a:endParaRPr sz="1700">
                <a:solidFill>
                  <a:schemeClr val="lt1"/>
                </a:solidFill>
                <a:latin typeface="Calibri"/>
                <a:ea typeface="Calibri"/>
                <a:cs typeface="Calibri"/>
                <a:sym typeface="Calibri"/>
              </a:endParaRPr>
            </a:p>
          </p:txBody>
        </p:sp>
        <p:sp>
          <p:nvSpPr>
            <p:cNvPr id="129" name="Google Shape;129;p2"/>
            <p:cNvSpPr/>
            <p:nvPr/>
          </p:nvSpPr>
          <p:spPr>
            <a:xfrm>
              <a:off x="1270375" y="1039381"/>
              <a:ext cx="1332354" cy="1332354"/>
            </a:xfrm>
            <a:prstGeom prst="ellipse">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130" name="Google Shape;130;p2"/>
            <p:cNvSpPr txBox="1"/>
            <p:nvPr/>
          </p:nvSpPr>
          <p:spPr>
            <a:xfrm>
              <a:off x="1465494" y="1234500"/>
              <a:ext cx="942116" cy="942116"/>
            </a:xfrm>
            <a:prstGeom prst="rect">
              <a:avLst/>
            </a:prstGeom>
            <a:noFill/>
            <a:ln>
              <a:noFill/>
            </a:ln>
          </p:spPr>
          <p:txBody>
            <a:bodyPr spcFirstLastPara="1" wrap="square" lIns="21575" tIns="21575" rIns="21575" bIns="21575" anchor="ctr" anchorCtr="0">
              <a:noAutofit/>
            </a:bodyPr>
            <a:lstStyle/>
            <a:p>
              <a:pPr algn="ctr">
                <a:lnSpc>
                  <a:spcPct val="90000"/>
                </a:lnSpc>
              </a:pPr>
              <a:r>
                <a:rPr lang="en-US" sz="1700">
                  <a:solidFill>
                    <a:schemeClr val="lt1"/>
                  </a:solidFill>
                  <a:latin typeface="Calibri"/>
                  <a:ea typeface="Calibri"/>
                  <a:cs typeface="Calibri"/>
                  <a:sym typeface="Calibri"/>
                </a:rPr>
                <a:t>Các trường đại học</a:t>
              </a:r>
              <a:endParaRPr sz="1700">
                <a:solidFill>
                  <a:schemeClr val="lt1"/>
                </a:solidFill>
                <a:latin typeface="Calibri"/>
                <a:ea typeface="Calibri"/>
                <a:cs typeface="Calibri"/>
                <a:sym typeface="Calibri"/>
              </a:endParaRPr>
            </a:p>
          </p:txBody>
        </p:sp>
      </p:grpSp>
      <p:sp>
        <p:nvSpPr>
          <p:cNvPr id="131" name="Google Shape;131;p2"/>
          <p:cNvSpPr txBox="1">
            <a:spLocks noGrp="1"/>
          </p:cNvSpPr>
          <p:nvPr>
            <p:ph type="title"/>
          </p:nvPr>
        </p:nvSpPr>
        <p:spPr>
          <a:xfrm>
            <a:off x="1981200" y="274638"/>
            <a:ext cx="8229600" cy="487362"/>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lt1"/>
              </a:buClr>
              <a:buSzPts val="3800"/>
            </a:pPr>
            <a:r>
              <a:rPr lang="en-US" sz="2500" b="1">
                <a:solidFill>
                  <a:srgbClr val="F37624"/>
                </a:solidFill>
                <a:latin typeface="Calibri"/>
                <a:ea typeface="Calibri"/>
                <a:cs typeface="Calibri"/>
                <a:sym typeface="Calibri"/>
              </a:rPr>
              <a:t>Hệ sinh thái khởi nghiệp đổi mới sáng tạo</a:t>
            </a:r>
            <a:endParaRPr sz="2500" b="1">
              <a:solidFill>
                <a:srgbClr val="F37624"/>
              </a:solidFill>
              <a:latin typeface="Calibri"/>
              <a:ea typeface="Calibri"/>
              <a:cs typeface="Calibri"/>
              <a:sym typeface="Calibri"/>
            </a:endParaRPr>
          </a:p>
        </p:txBody>
      </p:sp>
      <p:sp>
        <p:nvSpPr>
          <p:cNvPr id="132" name="Google Shape;132;p2"/>
          <p:cNvSpPr txBox="1">
            <a:spLocks noGrp="1"/>
          </p:cNvSpPr>
          <p:nvPr>
            <p:ph type="sldNum" idx="12"/>
          </p:nvPr>
        </p:nvSpPr>
        <p:spPr>
          <a:xfrm>
            <a:off x="8602133" y="6492875"/>
            <a:ext cx="2057400" cy="365125"/>
          </a:xfrm>
          <a:prstGeom prst="rect">
            <a:avLst/>
          </a:prstGeom>
          <a:noFill/>
          <a:ln>
            <a:noFill/>
          </a:ln>
        </p:spPr>
        <p:txBody>
          <a:bodyPr spcFirstLastPara="1" vert="horz" wrap="square" lIns="91425" tIns="45700" rIns="91425" bIns="45700" rtlCol="0" anchor="ctr" anchorCtr="0">
            <a:noAutofit/>
          </a:bodyPr>
          <a:lstStyle/>
          <a:p>
            <a:pPr algn="r">
              <a:buClr>
                <a:srgbClr val="888888"/>
              </a:buClr>
              <a:buSzPts val="900"/>
            </a:pPr>
            <a:fld id="{00000000-1234-1234-1234-123412341234}" type="slidenum">
              <a:rPr lang="en-US"/>
              <a:pPr algn="r">
                <a:buClr>
                  <a:srgbClr val="888888"/>
                </a:buClr>
                <a:buSzPts val="900"/>
              </a:pPr>
              <a:t>16</a:t>
            </a:fld>
            <a:endParaRPr/>
          </a:p>
        </p:txBody>
      </p:sp>
      <p:grpSp>
        <p:nvGrpSpPr>
          <p:cNvPr id="136" name="Google Shape;136;p2"/>
          <p:cNvGrpSpPr/>
          <p:nvPr/>
        </p:nvGrpSpPr>
        <p:grpSpPr>
          <a:xfrm rot="10800000">
            <a:off x="9691034" y="5742185"/>
            <a:ext cx="976966" cy="1121858"/>
            <a:chOff x="8134350" y="5731969"/>
            <a:chExt cx="976966" cy="1121858"/>
          </a:xfrm>
        </p:grpSpPr>
        <p:cxnSp>
          <p:nvCxnSpPr>
            <p:cNvPr id="137" name="Google Shape;137;p2"/>
            <p:cNvCxnSpPr/>
            <p:nvPr/>
          </p:nvCxnSpPr>
          <p:spPr>
            <a:xfrm flipH="1">
              <a:off x="8138976" y="5731969"/>
              <a:ext cx="914400" cy="1066800"/>
            </a:xfrm>
            <a:prstGeom prst="straightConnector1">
              <a:avLst/>
            </a:prstGeom>
            <a:noFill/>
            <a:ln w="12700" cap="flat" cmpd="sng">
              <a:solidFill>
                <a:srgbClr val="9FCD53"/>
              </a:solidFill>
              <a:prstDash val="solid"/>
              <a:miter lim="800000"/>
              <a:headEnd type="none" w="sm" len="sm"/>
              <a:tailEnd type="none" w="sm" len="sm"/>
            </a:ln>
          </p:spPr>
        </p:cxnSp>
        <p:cxnSp>
          <p:nvCxnSpPr>
            <p:cNvPr id="138" name="Google Shape;138;p2"/>
            <p:cNvCxnSpPr/>
            <p:nvPr/>
          </p:nvCxnSpPr>
          <p:spPr>
            <a:xfrm flipH="1">
              <a:off x="8149725" y="5731969"/>
              <a:ext cx="961591" cy="1121858"/>
            </a:xfrm>
            <a:prstGeom prst="straightConnector1">
              <a:avLst/>
            </a:prstGeom>
            <a:noFill/>
            <a:ln w="12700" cap="flat" cmpd="sng">
              <a:solidFill>
                <a:srgbClr val="F37624"/>
              </a:solidFill>
              <a:prstDash val="solid"/>
              <a:miter lim="800000"/>
              <a:headEnd type="none" w="sm" len="sm"/>
              <a:tailEnd type="none" w="sm" len="sm"/>
            </a:ln>
          </p:spPr>
        </p:cxnSp>
        <p:cxnSp>
          <p:nvCxnSpPr>
            <p:cNvPr id="139" name="Google Shape;139;p2"/>
            <p:cNvCxnSpPr/>
            <p:nvPr/>
          </p:nvCxnSpPr>
          <p:spPr>
            <a:xfrm flipH="1">
              <a:off x="8134350" y="5731969"/>
              <a:ext cx="803505" cy="937420"/>
            </a:xfrm>
            <a:prstGeom prst="straightConnector1">
              <a:avLst/>
            </a:prstGeom>
            <a:noFill/>
            <a:ln w="12700" cap="flat" cmpd="sng">
              <a:solidFill>
                <a:srgbClr val="9FCD53"/>
              </a:solidFill>
              <a:prstDash val="solid"/>
              <a:miter lim="800000"/>
              <a:headEnd type="none" w="sm" len="sm"/>
              <a:tailEnd type="none" w="sm" len="sm"/>
            </a:ln>
          </p:spPr>
        </p:cxnSp>
        <p:cxnSp>
          <p:nvCxnSpPr>
            <p:cNvPr id="140" name="Google Shape;140;p2"/>
            <p:cNvCxnSpPr/>
            <p:nvPr/>
          </p:nvCxnSpPr>
          <p:spPr>
            <a:xfrm flipH="1">
              <a:off x="8138976" y="5731969"/>
              <a:ext cx="856818" cy="999621"/>
            </a:xfrm>
            <a:prstGeom prst="straightConnector1">
              <a:avLst/>
            </a:prstGeom>
            <a:noFill/>
            <a:ln w="12700" cap="flat" cmpd="sng">
              <a:solidFill>
                <a:srgbClr val="F47524"/>
              </a:solidFill>
              <a:prstDash val="solid"/>
              <a:miter lim="800000"/>
              <a:headEnd type="none" w="sm" len="sm"/>
              <a:tailEnd type="none" w="sm" len="sm"/>
            </a:ln>
          </p:spPr>
        </p:cxnSp>
      </p:grpSp>
      <p:grpSp>
        <p:nvGrpSpPr>
          <p:cNvPr id="141" name="Google Shape;141;p2"/>
          <p:cNvGrpSpPr/>
          <p:nvPr/>
        </p:nvGrpSpPr>
        <p:grpSpPr>
          <a:xfrm>
            <a:off x="1519374" y="0"/>
            <a:ext cx="976966" cy="1121858"/>
            <a:chOff x="-4626" y="0"/>
            <a:chExt cx="976966" cy="1121858"/>
          </a:xfrm>
        </p:grpSpPr>
        <p:cxnSp>
          <p:nvCxnSpPr>
            <p:cNvPr id="142" name="Google Shape;142;p2"/>
            <p:cNvCxnSpPr/>
            <p:nvPr/>
          </p:nvCxnSpPr>
          <p:spPr>
            <a:xfrm flipH="1">
              <a:off x="0" y="0"/>
              <a:ext cx="914400" cy="1066800"/>
            </a:xfrm>
            <a:prstGeom prst="straightConnector1">
              <a:avLst/>
            </a:prstGeom>
            <a:noFill/>
            <a:ln w="12700" cap="flat" cmpd="sng">
              <a:solidFill>
                <a:srgbClr val="9FCD53"/>
              </a:solidFill>
              <a:prstDash val="solid"/>
              <a:miter lim="800000"/>
              <a:headEnd type="none" w="sm" len="sm"/>
              <a:tailEnd type="none" w="sm" len="sm"/>
            </a:ln>
          </p:spPr>
        </p:cxnSp>
        <p:cxnSp>
          <p:nvCxnSpPr>
            <p:cNvPr id="143" name="Google Shape;143;p2"/>
            <p:cNvCxnSpPr/>
            <p:nvPr/>
          </p:nvCxnSpPr>
          <p:spPr>
            <a:xfrm flipH="1">
              <a:off x="10749" y="0"/>
              <a:ext cx="961591" cy="1121858"/>
            </a:xfrm>
            <a:prstGeom prst="straightConnector1">
              <a:avLst/>
            </a:prstGeom>
            <a:noFill/>
            <a:ln w="12700" cap="flat" cmpd="sng">
              <a:solidFill>
                <a:srgbClr val="F37624"/>
              </a:solidFill>
              <a:prstDash val="solid"/>
              <a:miter lim="800000"/>
              <a:headEnd type="none" w="sm" len="sm"/>
              <a:tailEnd type="none" w="sm" len="sm"/>
            </a:ln>
          </p:spPr>
        </p:cxnSp>
        <p:cxnSp>
          <p:nvCxnSpPr>
            <p:cNvPr id="144" name="Google Shape;144;p2"/>
            <p:cNvCxnSpPr/>
            <p:nvPr/>
          </p:nvCxnSpPr>
          <p:spPr>
            <a:xfrm flipH="1">
              <a:off x="-4626" y="0"/>
              <a:ext cx="803505" cy="937420"/>
            </a:xfrm>
            <a:prstGeom prst="straightConnector1">
              <a:avLst/>
            </a:prstGeom>
            <a:noFill/>
            <a:ln w="12700" cap="flat" cmpd="sng">
              <a:solidFill>
                <a:srgbClr val="9FCD53"/>
              </a:solidFill>
              <a:prstDash val="solid"/>
              <a:miter lim="800000"/>
              <a:headEnd type="none" w="sm" len="sm"/>
              <a:tailEnd type="none" w="sm" len="sm"/>
            </a:ln>
          </p:spPr>
        </p:cxnSp>
        <p:cxnSp>
          <p:nvCxnSpPr>
            <p:cNvPr id="145" name="Google Shape;145;p2"/>
            <p:cNvCxnSpPr/>
            <p:nvPr/>
          </p:nvCxnSpPr>
          <p:spPr>
            <a:xfrm flipH="1">
              <a:off x="0" y="0"/>
              <a:ext cx="856818" cy="999621"/>
            </a:xfrm>
            <a:prstGeom prst="straightConnector1">
              <a:avLst/>
            </a:prstGeom>
            <a:noFill/>
            <a:ln w="12700" cap="flat" cmpd="sng">
              <a:solidFill>
                <a:srgbClr val="F47524"/>
              </a:solidFill>
              <a:prstDash val="solid"/>
              <a:miter lim="800000"/>
              <a:headEnd type="none" w="sm" len="sm"/>
              <a:tailEnd type="none" w="sm" len="sm"/>
            </a:ln>
          </p:spPr>
        </p:cxnSp>
      </p:grpSp>
      <p:pic>
        <p:nvPicPr>
          <p:cNvPr id="43" name="Google Shape;991;g2778698abff_0_408">
            <a:extLst>
              <a:ext uri="{FF2B5EF4-FFF2-40B4-BE49-F238E27FC236}">
                <a16:creationId xmlns:a16="http://schemas.microsoft.com/office/drawing/2014/main" id="{6428336A-5C80-4649-90A8-FEE8E0BB4B32}"/>
              </a:ext>
            </a:extLst>
          </p:cNvPr>
          <p:cNvPicPr preferRelativeResize="0"/>
          <p:nvPr/>
        </p:nvPicPr>
        <p:blipFill rotWithShape="1">
          <a:blip r:embed="rId3">
            <a:alphaModFix/>
          </a:blip>
          <a:srcRect/>
          <a:stretch/>
        </p:blipFill>
        <p:spPr>
          <a:xfrm>
            <a:off x="3181320" y="2867422"/>
            <a:ext cx="2292336" cy="3293942"/>
          </a:xfrm>
          <a:prstGeom prst="rect">
            <a:avLst/>
          </a:prstGeom>
          <a:noFill/>
          <a:ln>
            <a:noFill/>
          </a:ln>
        </p:spPr>
      </p:pic>
      <p:sp>
        <p:nvSpPr>
          <p:cNvPr id="44" name="Google Shape;993;g2778698abff_0_408">
            <a:extLst>
              <a:ext uri="{FF2B5EF4-FFF2-40B4-BE49-F238E27FC236}">
                <a16:creationId xmlns:a16="http://schemas.microsoft.com/office/drawing/2014/main" id="{CDFB6602-2720-4D56-87BC-F55A1C540B82}"/>
              </a:ext>
            </a:extLst>
          </p:cNvPr>
          <p:cNvSpPr txBox="1"/>
          <p:nvPr/>
        </p:nvSpPr>
        <p:spPr>
          <a:xfrm>
            <a:off x="2380818" y="1274259"/>
            <a:ext cx="2635249" cy="1563000"/>
          </a:xfrm>
          <a:prstGeom prst="rect">
            <a:avLst/>
          </a:prstGeom>
          <a:noFill/>
          <a:ln>
            <a:noFill/>
          </a:ln>
        </p:spPr>
        <p:txBody>
          <a:bodyPr spcFirstLastPara="1" wrap="square" lIns="68550" tIns="34275" rIns="68550" bIns="34275" anchor="t" anchorCtr="0">
            <a:noAutofit/>
          </a:bodyPr>
          <a:lstStyle/>
          <a:p>
            <a:pPr>
              <a:buClr>
                <a:srgbClr val="00ADC0"/>
              </a:buClr>
              <a:buSzPts val="2025"/>
            </a:pPr>
            <a:r>
              <a:rPr lang="en-US" sz="2800" b="1" dirty="0">
                <a:solidFill>
                  <a:srgbClr val="FFC000"/>
                </a:solidFill>
                <a:latin typeface="Calibri"/>
                <a:ea typeface="Calibri"/>
                <a:cs typeface="Calibri"/>
                <a:sym typeface="Calibri"/>
              </a:rPr>
              <a:t>20</a:t>
            </a:r>
            <a:r>
              <a:rPr lang="en-US" sz="1100" b="1" dirty="0">
                <a:solidFill>
                  <a:srgbClr val="FFC000"/>
                </a:solidFill>
                <a:latin typeface="Calibri"/>
                <a:ea typeface="Calibri"/>
                <a:cs typeface="Calibri"/>
                <a:sym typeface="Calibri"/>
              </a:rPr>
              <a:t> </a:t>
            </a:r>
            <a:r>
              <a:rPr lang="en-US" sz="2800" b="1" dirty="0">
                <a:solidFill>
                  <a:srgbClr val="FFC000"/>
                </a:solidFill>
                <a:latin typeface="Calibri"/>
                <a:ea typeface="Calibri"/>
                <a:cs typeface="Calibri"/>
                <a:sym typeface="Calibri"/>
              </a:rPr>
              <a:t>+ </a:t>
            </a:r>
            <a:r>
              <a:rPr lang="en-US" sz="1400" dirty="0" err="1">
                <a:solidFill>
                  <a:schemeClr val="dk1"/>
                </a:solidFill>
                <a:latin typeface="Calibri"/>
                <a:ea typeface="Calibri"/>
                <a:cs typeface="Calibri"/>
                <a:sym typeface="Calibri"/>
              </a:rPr>
              <a:t>tỉnh</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thành</a:t>
            </a:r>
            <a:endParaRPr sz="1400" dirty="0">
              <a:solidFill>
                <a:schemeClr val="dk1"/>
              </a:solidFill>
              <a:latin typeface="Calibri"/>
              <a:ea typeface="Calibri"/>
              <a:cs typeface="Calibri"/>
              <a:sym typeface="Calibri"/>
            </a:endParaRPr>
          </a:p>
          <a:p>
            <a:pPr>
              <a:buClr>
                <a:srgbClr val="00ADC0"/>
              </a:buClr>
              <a:buSzPts val="1800"/>
            </a:pPr>
            <a:r>
              <a:rPr lang="en-US" sz="2400" b="1" dirty="0">
                <a:solidFill>
                  <a:srgbClr val="FFC000"/>
                </a:solidFill>
                <a:latin typeface="Calibri"/>
                <a:ea typeface="Calibri"/>
                <a:cs typeface="Calibri"/>
                <a:sym typeface="Calibri"/>
              </a:rPr>
              <a:t>2.600 + </a:t>
            </a:r>
            <a:r>
              <a:rPr lang="en-US" sz="1400" dirty="0" err="1">
                <a:solidFill>
                  <a:schemeClr val="dk1"/>
                </a:solidFill>
                <a:latin typeface="Calibri"/>
                <a:ea typeface="Calibri"/>
                <a:cs typeface="Calibri"/>
                <a:sym typeface="Calibri"/>
              </a:rPr>
              <a:t>cán</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bộ</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địa</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phương</a:t>
            </a:r>
            <a:endParaRPr sz="1400" dirty="0">
              <a:solidFill>
                <a:schemeClr val="dk1"/>
              </a:solidFill>
              <a:latin typeface="Calibri"/>
              <a:ea typeface="Calibri"/>
              <a:cs typeface="Calibri"/>
              <a:sym typeface="Calibri"/>
            </a:endParaRPr>
          </a:p>
          <a:p>
            <a:pPr>
              <a:buClr>
                <a:schemeClr val="dk1"/>
              </a:buClr>
              <a:buSzPts val="1013"/>
            </a:pPr>
            <a:r>
              <a:rPr lang="en-US" sz="1400" dirty="0" err="1">
                <a:solidFill>
                  <a:schemeClr val="dk1"/>
                </a:solidFill>
                <a:latin typeface="Calibri"/>
                <a:ea typeface="Calibri"/>
                <a:cs typeface="Calibri"/>
                <a:sym typeface="Calibri"/>
              </a:rPr>
              <a:t>Tư</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vấn</a:t>
            </a:r>
            <a:r>
              <a:rPr lang="en-US" sz="1400" dirty="0">
                <a:solidFill>
                  <a:schemeClr val="dk1"/>
                </a:solidFill>
                <a:latin typeface="Calibri"/>
                <a:ea typeface="Calibri"/>
                <a:cs typeface="Calibri"/>
                <a:sym typeface="Calibri"/>
              </a:rPr>
              <a:t>  </a:t>
            </a:r>
            <a:r>
              <a:rPr lang="en-US" sz="2800" b="1" dirty="0">
                <a:solidFill>
                  <a:srgbClr val="FFC000"/>
                </a:solidFill>
                <a:latin typeface="Calibri"/>
                <a:ea typeface="Calibri"/>
                <a:cs typeface="Calibri"/>
                <a:sym typeface="Calibri"/>
              </a:rPr>
              <a:t>28+</a:t>
            </a:r>
            <a:r>
              <a:rPr lang="en-US" sz="2800" b="1" dirty="0">
                <a:solidFill>
                  <a:srgbClr val="00ADC0"/>
                </a:solidFill>
                <a:latin typeface="Calibri"/>
                <a:ea typeface="Calibri"/>
                <a:cs typeface="Calibri"/>
                <a:sym typeface="Calibri"/>
              </a:rPr>
              <a:t> </a:t>
            </a:r>
            <a:r>
              <a:rPr lang="en-US" sz="1400" dirty="0" err="1">
                <a:solidFill>
                  <a:schemeClr val="dk1"/>
                </a:solidFill>
                <a:latin typeface="Calibri"/>
                <a:ea typeface="Calibri"/>
                <a:cs typeface="Calibri"/>
                <a:sym typeface="Calibri"/>
              </a:rPr>
              <a:t>các</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chương</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trình</a:t>
            </a:r>
            <a:r>
              <a:rPr lang="en-US" sz="1400" dirty="0">
                <a:solidFill>
                  <a:schemeClr val="dk1"/>
                </a:solidFill>
                <a:latin typeface="Calibri"/>
                <a:ea typeface="Calibri"/>
                <a:cs typeface="Calibri"/>
                <a:sym typeface="Calibri"/>
              </a:rPr>
              <a:t> </a:t>
            </a:r>
            <a:endParaRPr sz="1400"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g2778698abff_0_153"/>
          <p:cNvSpPr/>
          <p:nvPr/>
        </p:nvSpPr>
        <p:spPr>
          <a:xfrm>
            <a:off x="4483582" y="97879"/>
            <a:ext cx="3224700" cy="531000"/>
          </a:xfrm>
          <a:prstGeom prst="rect">
            <a:avLst/>
          </a:prstGeom>
          <a:noFill/>
          <a:ln>
            <a:noFill/>
          </a:ln>
        </p:spPr>
        <p:txBody>
          <a:bodyPr spcFirstLastPara="1" wrap="square" lIns="68550" tIns="34275" rIns="68550" bIns="34275" anchor="t" anchorCtr="0">
            <a:noAutofit/>
          </a:bodyPr>
          <a:lstStyle/>
          <a:p>
            <a:pPr>
              <a:lnSpc>
                <a:spcPct val="120000"/>
              </a:lnSpc>
              <a:buClr>
                <a:srgbClr val="F47524"/>
              </a:buClr>
              <a:buSzPts val="2500"/>
            </a:pPr>
            <a:r>
              <a:rPr lang="en-US" sz="2500" b="1">
                <a:solidFill>
                  <a:srgbClr val="F47524"/>
                </a:solidFill>
                <a:latin typeface="Calibri"/>
                <a:ea typeface="Calibri"/>
                <a:cs typeface="Calibri"/>
                <a:sym typeface="Calibri"/>
              </a:rPr>
              <a:t>Trải nghiệm công nghệ</a:t>
            </a:r>
            <a:endParaRPr sz="2500" b="1">
              <a:solidFill>
                <a:srgbClr val="F47524"/>
              </a:solidFill>
              <a:latin typeface="Calibri"/>
              <a:ea typeface="Calibri"/>
              <a:cs typeface="Calibri"/>
              <a:sym typeface="Calibri"/>
            </a:endParaRPr>
          </a:p>
        </p:txBody>
      </p:sp>
      <p:pic>
        <p:nvPicPr>
          <p:cNvPr id="680" name="Google Shape;680;g2778698abff_0_153" descr="Có thể là hình ảnh về một hoặc nhiều người, mọi người đang đứng và trong nhà"/>
          <p:cNvPicPr preferRelativeResize="0"/>
          <p:nvPr/>
        </p:nvPicPr>
        <p:blipFill rotWithShape="1">
          <a:blip r:embed="rId3">
            <a:alphaModFix/>
          </a:blip>
          <a:srcRect/>
          <a:stretch/>
        </p:blipFill>
        <p:spPr>
          <a:xfrm>
            <a:off x="1828802" y="2212671"/>
            <a:ext cx="4419601" cy="3319304"/>
          </a:xfrm>
          <a:prstGeom prst="rect">
            <a:avLst/>
          </a:prstGeom>
          <a:noFill/>
          <a:ln>
            <a:noFill/>
          </a:ln>
        </p:spPr>
      </p:pic>
      <p:pic>
        <p:nvPicPr>
          <p:cNvPr id="681" name="Google Shape;681;g2778698abff_0_153" descr="Có thể là hình ảnh về một hoặc nhiều người, mọi người đang đứng và trong nhà"/>
          <p:cNvPicPr preferRelativeResize="0"/>
          <p:nvPr/>
        </p:nvPicPr>
        <p:blipFill rotWithShape="1">
          <a:blip r:embed="rId4">
            <a:alphaModFix/>
          </a:blip>
          <a:srcRect/>
          <a:stretch/>
        </p:blipFill>
        <p:spPr>
          <a:xfrm>
            <a:off x="6656116" y="944085"/>
            <a:ext cx="3584574" cy="2732189"/>
          </a:xfrm>
          <a:prstGeom prst="rect">
            <a:avLst/>
          </a:prstGeom>
          <a:noFill/>
          <a:ln>
            <a:noFill/>
          </a:ln>
        </p:spPr>
      </p:pic>
      <p:pic>
        <p:nvPicPr>
          <p:cNvPr id="682" name="Google Shape;682;g2778698abff_0_153" descr="Có thể là hình ảnh về trẻ em, đang ngồi, đang đứng và trong nhà"/>
          <p:cNvPicPr preferRelativeResize="0"/>
          <p:nvPr/>
        </p:nvPicPr>
        <p:blipFill rotWithShape="1">
          <a:blip r:embed="rId5">
            <a:alphaModFix/>
          </a:blip>
          <a:srcRect/>
          <a:stretch/>
        </p:blipFill>
        <p:spPr>
          <a:xfrm>
            <a:off x="6352305" y="3847578"/>
            <a:ext cx="3469544" cy="2603456"/>
          </a:xfrm>
          <a:prstGeom prst="rect">
            <a:avLst/>
          </a:prstGeom>
          <a:noFill/>
          <a:ln>
            <a:noFill/>
          </a:ln>
        </p:spPr>
      </p:pic>
      <p:sp>
        <p:nvSpPr>
          <p:cNvPr id="683" name="Google Shape;683;g2778698abff_0_153"/>
          <p:cNvSpPr txBox="1">
            <a:spLocks noGrp="1"/>
          </p:cNvSpPr>
          <p:nvPr>
            <p:ph type="ftr" idx="11"/>
          </p:nvPr>
        </p:nvSpPr>
        <p:spPr>
          <a:xfrm>
            <a:off x="4572000" y="6492874"/>
            <a:ext cx="3048000" cy="365100"/>
          </a:xfrm>
          <a:prstGeom prst="rect">
            <a:avLst/>
          </a:prstGeom>
          <a:noFill/>
          <a:ln>
            <a:noFill/>
          </a:ln>
        </p:spPr>
        <p:txBody>
          <a:bodyPr spcFirstLastPara="1" vert="horz" wrap="square" lIns="91425" tIns="45700" rIns="91425" bIns="45700" rtlCol="0" anchor="ctr" anchorCtr="0">
            <a:noAutofit/>
          </a:bodyPr>
          <a:lstStyle/>
          <a:p>
            <a:pPr>
              <a:buClr>
                <a:schemeClr val="hlink"/>
              </a:buClr>
              <a:buSzPts val="1100"/>
            </a:pPr>
            <a:r>
              <a:rPr lang="en-US" sz="1100" u="sng">
                <a:solidFill>
                  <a:schemeClr val="hlink"/>
                </a:solidFill>
                <a:hlinkClick r:id="rId6"/>
              </a:rPr>
              <a:t>www.iec.itp.vn</a:t>
            </a:r>
            <a:endParaRPr sz="1100"/>
          </a:p>
        </p:txBody>
      </p:sp>
      <p:sp>
        <p:nvSpPr>
          <p:cNvPr id="684" name="Google Shape;684;g2778698abff_0_153"/>
          <p:cNvSpPr txBox="1">
            <a:spLocks noGrp="1"/>
          </p:cNvSpPr>
          <p:nvPr>
            <p:ph type="sldNum" idx="12"/>
          </p:nvPr>
        </p:nvSpPr>
        <p:spPr>
          <a:xfrm>
            <a:off x="8610600" y="6569073"/>
            <a:ext cx="2057400" cy="212700"/>
          </a:xfrm>
          <a:prstGeom prst="rect">
            <a:avLst/>
          </a:prstGeom>
          <a:noFill/>
          <a:ln>
            <a:noFill/>
          </a:ln>
        </p:spPr>
        <p:txBody>
          <a:bodyPr spcFirstLastPara="1" vert="horz" wrap="square" lIns="91425" tIns="45700" rIns="91425" bIns="45700" rtlCol="0" anchor="ctr" anchorCtr="0">
            <a:noAutofit/>
          </a:bodyPr>
          <a:lstStyle/>
          <a:p>
            <a:pPr algn="r">
              <a:buClr>
                <a:srgbClr val="888888"/>
              </a:buClr>
              <a:buSzPts val="1000"/>
            </a:pPr>
            <a:r>
              <a:rPr lang="en-US" sz="1000"/>
              <a:t>8</a:t>
            </a:r>
            <a:endParaRPr sz="1000"/>
          </a:p>
        </p:txBody>
      </p:sp>
      <p:pic>
        <p:nvPicPr>
          <p:cNvPr id="685" name="Google Shape;685;g2778698abff_0_153"/>
          <p:cNvPicPr preferRelativeResize="0"/>
          <p:nvPr/>
        </p:nvPicPr>
        <p:blipFill rotWithShape="1">
          <a:blip r:embed="rId7">
            <a:alphaModFix/>
          </a:blip>
          <a:srcRect/>
          <a:stretch/>
        </p:blipFill>
        <p:spPr>
          <a:xfrm>
            <a:off x="1524000" y="6378180"/>
            <a:ext cx="990602" cy="479823"/>
          </a:xfrm>
          <a:prstGeom prst="rect">
            <a:avLst/>
          </a:prstGeom>
          <a:noFill/>
          <a:ln>
            <a:noFill/>
          </a:ln>
        </p:spPr>
      </p:pic>
      <p:grpSp>
        <p:nvGrpSpPr>
          <p:cNvPr id="686" name="Google Shape;686;g2778698abff_0_153"/>
          <p:cNvGrpSpPr/>
          <p:nvPr/>
        </p:nvGrpSpPr>
        <p:grpSpPr>
          <a:xfrm rot="10800000">
            <a:off x="9691036" y="5742043"/>
            <a:ext cx="976861" cy="1122000"/>
            <a:chOff x="8134455" y="5731969"/>
            <a:chExt cx="976861" cy="1122000"/>
          </a:xfrm>
        </p:grpSpPr>
        <p:cxnSp>
          <p:nvCxnSpPr>
            <p:cNvPr id="687" name="Google Shape;687;g2778698abff_0_153"/>
            <p:cNvCxnSpPr/>
            <p:nvPr/>
          </p:nvCxnSpPr>
          <p:spPr>
            <a:xfrm flipH="1">
              <a:off x="8138976" y="5731969"/>
              <a:ext cx="914400" cy="1066800"/>
            </a:xfrm>
            <a:prstGeom prst="straightConnector1">
              <a:avLst/>
            </a:prstGeom>
            <a:noFill/>
            <a:ln w="12700" cap="flat" cmpd="sng">
              <a:solidFill>
                <a:srgbClr val="9FCD53"/>
              </a:solidFill>
              <a:prstDash val="solid"/>
              <a:miter lim="800000"/>
              <a:headEnd type="none" w="sm" len="sm"/>
              <a:tailEnd type="none" w="sm" len="sm"/>
            </a:ln>
          </p:spPr>
        </p:cxnSp>
        <p:cxnSp>
          <p:nvCxnSpPr>
            <p:cNvPr id="688" name="Google Shape;688;g2778698abff_0_153"/>
            <p:cNvCxnSpPr/>
            <p:nvPr/>
          </p:nvCxnSpPr>
          <p:spPr>
            <a:xfrm flipH="1">
              <a:off x="8149816" y="5731969"/>
              <a:ext cx="961500" cy="1122000"/>
            </a:xfrm>
            <a:prstGeom prst="straightConnector1">
              <a:avLst/>
            </a:prstGeom>
            <a:noFill/>
            <a:ln w="12700" cap="flat" cmpd="sng">
              <a:solidFill>
                <a:srgbClr val="F37624"/>
              </a:solidFill>
              <a:prstDash val="solid"/>
              <a:miter lim="800000"/>
              <a:headEnd type="none" w="sm" len="sm"/>
              <a:tailEnd type="none" w="sm" len="sm"/>
            </a:ln>
          </p:spPr>
        </p:cxnSp>
        <p:cxnSp>
          <p:nvCxnSpPr>
            <p:cNvPr id="689" name="Google Shape;689;g2778698abff_0_153"/>
            <p:cNvCxnSpPr/>
            <p:nvPr/>
          </p:nvCxnSpPr>
          <p:spPr>
            <a:xfrm flipH="1">
              <a:off x="8134455" y="5731969"/>
              <a:ext cx="803400" cy="937500"/>
            </a:xfrm>
            <a:prstGeom prst="straightConnector1">
              <a:avLst/>
            </a:prstGeom>
            <a:noFill/>
            <a:ln w="12700" cap="flat" cmpd="sng">
              <a:solidFill>
                <a:srgbClr val="9FCD53"/>
              </a:solidFill>
              <a:prstDash val="solid"/>
              <a:miter lim="800000"/>
              <a:headEnd type="none" w="sm" len="sm"/>
              <a:tailEnd type="none" w="sm" len="sm"/>
            </a:ln>
          </p:spPr>
        </p:cxnSp>
        <p:cxnSp>
          <p:nvCxnSpPr>
            <p:cNvPr id="690" name="Google Shape;690;g2778698abff_0_153"/>
            <p:cNvCxnSpPr/>
            <p:nvPr/>
          </p:nvCxnSpPr>
          <p:spPr>
            <a:xfrm flipH="1">
              <a:off x="8138994" y="5731969"/>
              <a:ext cx="856800" cy="999600"/>
            </a:xfrm>
            <a:prstGeom prst="straightConnector1">
              <a:avLst/>
            </a:prstGeom>
            <a:noFill/>
            <a:ln w="12700" cap="flat" cmpd="sng">
              <a:solidFill>
                <a:srgbClr val="F47524"/>
              </a:solidFill>
              <a:prstDash val="solid"/>
              <a:miter lim="800000"/>
              <a:headEnd type="none" w="sm" len="sm"/>
              <a:tailEnd type="none" w="sm" len="sm"/>
            </a:ln>
          </p:spPr>
        </p:cxnSp>
      </p:grpSp>
      <p:grpSp>
        <p:nvGrpSpPr>
          <p:cNvPr id="691" name="Google Shape;691;g2778698abff_0_153"/>
          <p:cNvGrpSpPr/>
          <p:nvPr/>
        </p:nvGrpSpPr>
        <p:grpSpPr>
          <a:xfrm>
            <a:off x="1519481" y="0"/>
            <a:ext cx="976861" cy="1122000"/>
            <a:chOff x="-4521" y="0"/>
            <a:chExt cx="976861" cy="1122000"/>
          </a:xfrm>
        </p:grpSpPr>
        <p:cxnSp>
          <p:nvCxnSpPr>
            <p:cNvPr id="692" name="Google Shape;692;g2778698abff_0_153"/>
            <p:cNvCxnSpPr/>
            <p:nvPr/>
          </p:nvCxnSpPr>
          <p:spPr>
            <a:xfrm flipH="1">
              <a:off x="0" y="0"/>
              <a:ext cx="914400" cy="1066800"/>
            </a:xfrm>
            <a:prstGeom prst="straightConnector1">
              <a:avLst/>
            </a:prstGeom>
            <a:noFill/>
            <a:ln w="12700" cap="flat" cmpd="sng">
              <a:solidFill>
                <a:srgbClr val="9FCD53"/>
              </a:solidFill>
              <a:prstDash val="solid"/>
              <a:miter lim="800000"/>
              <a:headEnd type="none" w="sm" len="sm"/>
              <a:tailEnd type="none" w="sm" len="sm"/>
            </a:ln>
          </p:spPr>
        </p:cxnSp>
        <p:cxnSp>
          <p:nvCxnSpPr>
            <p:cNvPr id="693" name="Google Shape;693;g2778698abff_0_153"/>
            <p:cNvCxnSpPr/>
            <p:nvPr/>
          </p:nvCxnSpPr>
          <p:spPr>
            <a:xfrm flipH="1">
              <a:off x="10840" y="0"/>
              <a:ext cx="961500" cy="1122000"/>
            </a:xfrm>
            <a:prstGeom prst="straightConnector1">
              <a:avLst/>
            </a:prstGeom>
            <a:noFill/>
            <a:ln w="12700" cap="flat" cmpd="sng">
              <a:solidFill>
                <a:srgbClr val="F37624"/>
              </a:solidFill>
              <a:prstDash val="solid"/>
              <a:miter lim="800000"/>
              <a:headEnd type="none" w="sm" len="sm"/>
              <a:tailEnd type="none" w="sm" len="sm"/>
            </a:ln>
          </p:spPr>
        </p:cxnSp>
        <p:cxnSp>
          <p:nvCxnSpPr>
            <p:cNvPr id="694" name="Google Shape;694;g2778698abff_0_153"/>
            <p:cNvCxnSpPr/>
            <p:nvPr/>
          </p:nvCxnSpPr>
          <p:spPr>
            <a:xfrm flipH="1">
              <a:off x="-4521" y="0"/>
              <a:ext cx="803400" cy="937500"/>
            </a:xfrm>
            <a:prstGeom prst="straightConnector1">
              <a:avLst/>
            </a:prstGeom>
            <a:noFill/>
            <a:ln w="12700" cap="flat" cmpd="sng">
              <a:solidFill>
                <a:srgbClr val="9FCD53"/>
              </a:solidFill>
              <a:prstDash val="solid"/>
              <a:miter lim="800000"/>
              <a:headEnd type="none" w="sm" len="sm"/>
              <a:tailEnd type="none" w="sm" len="sm"/>
            </a:ln>
          </p:spPr>
        </p:cxnSp>
        <p:cxnSp>
          <p:nvCxnSpPr>
            <p:cNvPr id="695" name="Google Shape;695;g2778698abff_0_153"/>
            <p:cNvCxnSpPr/>
            <p:nvPr/>
          </p:nvCxnSpPr>
          <p:spPr>
            <a:xfrm flipH="1">
              <a:off x="18" y="0"/>
              <a:ext cx="856800" cy="999600"/>
            </a:xfrm>
            <a:prstGeom prst="straightConnector1">
              <a:avLst/>
            </a:prstGeom>
            <a:noFill/>
            <a:ln w="12700" cap="flat" cmpd="sng">
              <a:solidFill>
                <a:srgbClr val="F47524"/>
              </a:solidFill>
              <a:prstDash val="solid"/>
              <a:miter lim="800000"/>
              <a:headEnd type="none" w="sm" len="sm"/>
              <a:tailEnd type="none" w="sm" len="sm"/>
            </a:ln>
          </p:spPr>
        </p:cxnSp>
      </p:grpSp>
    </p:spTree>
    <p:extLst>
      <p:ext uri="{BB962C8B-B14F-4D97-AF65-F5344CB8AC3E}">
        <p14:creationId xmlns:p14="http://schemas.microsoft.com/office/powerpoint/2010/main" val="14934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278027" y="1706979"/>
            <a:ext cx="9635947" cy="4167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a:extLst>
              <a:ext uri="{FF2B5EF4-FFF2-40B4-BE49-F238E27FC236}">
                <a16:creationId xmlns:a16="http://schemas.microsoft.com/office/drawing/2014/main" id="{03924A06-2533-68FE-6815-A6208AD97D3D}"/>
              </a:ext>
            </a:extLst>
          </p:cNvPr>
          <p:cNvSpPr>
            <a:spLocks noGrp="1"/>
          </p:cNvSpPr>
          <p:nvPr>
            <p:ph type="title"/>
          </p:nvPr>
        </p:nvSpPr>
        <p:spPr>
          <a:xfrm>
            <a:off x="1511273" y="983158"/>
            <a:ext cx="9213220" cy="371475"/>
          </a:xfrm>
        </p:spPr>
        <p:txBody>
          <a:bodyPr/>
          <a:lstStyle/>
          <a:p>
            <a:r>
              <a:rPr lang="en-US" sz="1869" b="1" dirty="0">
                <a:latin typeface="Times New Roman" panose="02020603050405020304" pitchFamily="18" charset="0"/>
                <a:cs typeface="Times New Roman" panose="02020603050405020304" pitchFamily="18" charset="0"/>
              </a:rPr>
              <a:t>HỆ SINH THÁI </a:t>
            </a:r>
            <a:r>
              <a:rPr lang="en-US" sz="1869" b="1" dirty="0" err="1">
                <a:latin typeface="Times New Roman" panose="02020603050405020304" pitchFamily="18" charset="0"/>
                <a:cs typeface="Times New Roman" panose="02020603050405020304" pitchFamily="18" charset="0"/>
              </a:rPr>
              <a:t>khởi</a:t>
            </a:r>
            <a:r>
              <a:rPr lang="en-US" sz="1869" b="1" dirty="0">
                <a:latin typeface="Times New Roman" panose="02020603050405020304" pitchFamily="18" charset="0"/>
                <a:cs typeface="Times New Roman" panose="02020603050405020304" pitchFamily="18" charset="0"/>
              </a:rPr>
              <a:t> </a:t>
            </a:r>
            <a:r>
              <a:rPr lang="en-US" sz="1869" b="1" dirty="0" err="1">
                <a:latin typeface="Times New Roman" panose="02020603050405020304" pitchFamily="18" charset="0"/>
                <a:cs typeface="Times New Roman" panose="02020603050405020304" pitchFamily="18" charset="0"/>
              </a:rPr>
              <a:t>nghiệp</a:t>
            </a:r>
            <a:r>
              <a:rPr lang="en-US" sz="1869" b="1" dirty="0">
                <a:latin typeface="Times New Roman" panose="02020603050405020304" pitchFamily="18" charset="0"/>
                <a:cs typeface="Times New Roman" panose="02020603050405020304" pitchFamily="18" charset="0"/>
              </a:rPr>
              <a:t> ĐỔI MỚI SÁNG TẠO TẠI </a:t>
            </a:r>
            <a:r>
              <a:rPr lang="en-US" sz="1869" b="1" dirty="0" err="1">
                <a:latin typeface="Times New Roman" panose="02020603050405020304" pitchFamily="18" charset="0"/>
                <a:cs typeface="Times New Roman" panose="02020603050405020304" pitchFamily="18" charset="0"/>
              </a:rPr>
              <a:t>việt</a:t>
            </a:r>
            <a:r>
              <a:rPr lang="en-US" sz="1869" b="1" dirty="0">
                <a:latin typeface="Times New Roman" panose="02020603050405020304" pitchFamily="18" charset="0"/>
                <a:cs typeface="Times New Roman" panose="02020603050405020304" pitchFamily="18" charset="0"/>
              </a:rPr>
              <a:t> </a:t>
            </a:r>
            <a:r>
              <a:rPr lang="en-US" sz="1869" b="1" dirty="0" err="1">
                <a:latin typeface="Times New Roman" panose="02020603050405020304" pitchFamily="18" charset="0"/>
                <a:cs typeface="Times New Roman" panose="02020603050405020304" pitchFamily="18" charset="0"/>
              </a:rPr>
              <a:t>nam</a:t>
            </a:r>
            <a:endParaRPr lang="en-US" sz="1869"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B5D310B-E824-4D87-96AC-15F1FC7FA950}"/>
              </a:ext>
            </a:extLst>
          </p:cNvPr>
          <p:cNvPicPr>
            <a:picLocks noChangeAspect="1"/>
          </p:cNvPicPr>
          <p:nvPr/>
        </p:nvPicPr>
        <p:blipFill>
          <a:blip r:embed="rId3"/>
          <a:stretch>
            <a:fillRect/>
          </a:stretch>
        </p:blipFill>
        <p:spPr>
          <a:xfrm>
            <a:off x="1511272" y="2018356"/>
            <a:ext cx="3157538" cy="1950244"/>
          </a:xfrm>
          <a:prstGeom prst="rect">
            <a:avLst/>
          </a:prstGeom>
        </p:spPr>
      </p:pic>
      <p:pic>
        <p:nvPicPr>
          <p:cNvPr id="12" name="Picture 11">
            <a:extLst>
              <a:ext uri="{FF2B5EF4-FFF2-40B4-BE49-F238E27FC236}">
                <a16:creationId xmlns:a16="http://schemas.microsoft.com/office/drawing/2014/main" id="{B513CC91-4D94-430A-97A7-C09822B6EA8B}"/>
              </a:ext>
            </a:extLst>
          </p:cNvPr>
          <p:cNvPicPr>
            <a:picLocks noChangeAspect="1"/>
          </p:cNvPicPr>
          <p:nvPr/>
        </p:nvPicPr>
        <p:blipFill>
          <a:blip r:embed="rId4"/>
          <a:stretch>
            <a:fillRect/>
          </a:stretch>
        </p:blipFill>
        <p:spPr>
          <a:xfrm>
            <a:off x="4264779" y="3817691"/>
            <a:ext cx="2925366" cy="1818679"/>
          </a:xfrm>
          <a:prstGeom prst="rect">
            <a:avLst/>
          </a:prstGeom>
        </p:spPr>
      </p:pic>
      <p:pic>
        <p:nvPicPr>
          <p:cNvPr id="14" name="Picture 13">
            <a:extLst>
              <a:ext uri="{FF2B5EF4-FFF2-40B4-BE49-F238E27FC236}">
                <a16:creationId xmlns:a16="http://schemas.microsoft.com/office/drawing/2014/main" id="{C9543BE8-D227-408E-B711-F89EC5C7B51C}"/>
              </a:ext>
            </a:extLst>
          </p:cNvPr>
          <p:cNvPicPr>
            <a:picLocks noChangeAspect="1"/>
          </p:cNvPicPr>
          <p:nvPr/>
        </p:nvPicPr>
        <p:blipFill>
          <a:blip r:embed="rId5"/>
          <a:stretch>
            <a:fillRect/>
          </a:stretch>
        </p:blipFill>
        <p:spPr>
          <a:xfrm>
            <a:off x="7612866" y="1814071"/>
            <a:ext cx="2847975" cy="1764506"/>
          </a:xfrm>
          <a:prstGeom prst="rect">
            <a:avLst/>
          </a:prstGeom>
        </p:spPr>
      </p:pic>
      <p:sp>
        <p:nvSpPr>
          <p:cNvPr id="23" name="TextBox 22">
            <a:extLst>
              <a:ext uri="{FF2B5EF4-FFF2-40B4-BE49-F238E27FC236}">
                <a16:creationId xmlns:a16="http://schemas.microsoft.com/office/drawing/2014/main" id="{B5E67684-E0D2-4224-936C-616843AF1E62}"/>
              </a:ext>
            </a:extLst>
          </p:cNvPr>
          <p:cNvSpPr txBox="1"/>
          <p:nvPr/>
        </p:nvSpPr>
        <p:spPr>
          <a:xfrm>
            <a:off x="4774760" y="1983629"/>
            <a:ext cx="2309441" cy="1442318"/>
          </a:xfrm>
          <a:prstGeom prst="rect">
            <a:avLst/>
          </a:prstGeom>
          <a:noFill/>
        </p:spPr>
        <p:txBody>
          <a:bodyPr wrap="square">
            <a:spAutoFit/>
          </a:bodyPr>
          <a:lstStyle/>
          <a:p>
            <a:pPr algn="ctr"/>
            <a:r>
              <a:rPr lang="en-US" sz="1462" b="1" dirty="0" err="1">
                <a:solidFill>
                  <a:srgbClr val="00B0F0"/>
                </a:solidFill>
                <a:latin typeface="Times New Roman" panose="02020603050405020304" pitchFamily="18" charset="0"/>
                <a:ea typeface="Calibri" panose="020F0502020204030204" pitchFamily="34" charset="0"/>
              </a:rPr>
              <a:t>Tính</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đến</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tháng</a:t>
            </a:r>
            <a:r>
              <a:rPr lang="en-US" sz="1462" b="1" dirty="0">
                <a:solidFill>
                  <a:srgbClr val="00B0F0"/>
                </a:solidFill>
                <a:latin typeface="Times New Roman" panose="02020603050405020304" pitchFamily="18" charset="0"/>
                <a:ea typeface="Calibri" panose="020F0502020204030204" pitchFamily="34" charset="0"/>
              </a:rPr>
              <a:t> 9/2023 </a:t>
            </a:r>
            <a:r>
              <a:rPr lang="en-US" sz="1462" b="1" dirty="0" err="1">
                <a:solidFill>
                  <a:srgbClr val="00B0F0"/>
                </a:solidFill>
                <a:latin typeface="Times New Roman" panose="02020603050405020304" pitchFamily="18" charset="0"/>
                <a:ea typeface="Calibri" panose="020F0502020204030204" pitchFamily="34" charset="0"/>
              </a:rPr>
              <a:t>cả</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nước</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có</a:t>
            </a:r>
            <a:r>
              <a:rPr lang="en-US" sz="1462" b="1" dirty="0">
                <a:solidFill>
                  <a:srgbClr val="00B0F0"/>
                </a:solidFill>
                <a:latin typeface="Times New Roman" panose="02020603050405020304" pitchFamily="18" charset="0"/>
                <a:ea typeface="Calibri" panose="020F0502020204030204" pitchFamily="34" charset="0"/>
              </a:rPr>
              <a:t> 12.684 </a:t>
            </a:r>
            <a:r>
              <a:rPr lang="en-US" sz="1462" b="1" dirty="0" err="1">
                <a:solidFill>
                  <a:srgbClr val="00B0F0"/>
                </a:solidFill>
                <a:latin typeface="Times New Roman" panose="02020603050405020304" pitchFamily="18" charset="0"/>
                <a:ea typeface="Calibri" panose="020F0502020204030204" pitchFamily="34" charset="0"/>
              </a:rPr>
              <a:t>doanh</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nghiệp</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thành</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lập</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mới</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với</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số</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vốn</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đăng</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ký</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là</a:t>
            </a:r>
            <a:r>
              <a:rPr lang="en-US" sz="1462" b="1" dirty="0">
                <a:solidFill>
                  <a:srgbClr val="00B0F0"/>
                </a:solidFill>
                <a:latin typeface="Times New Roman" panose="02020603050405020304" pitchFamily="18" charset="0"/>
                <a:ea typeface="Calibri" panose="020F0502020204030204" pitchFamily="34" charset="0"/>
              </a:rPr>
              <a:t> 117,2 </a:t>
            </a:r>
            <a:r>
              <a:rPr lang="en-US" sz="1462" b="1" dirty="0" err="1">
                <a:solidFill>
                  <a:srgbClr val="00B0F0"/>
                </a:solidFill>
                <a:latin typeface="Times New Roman" panose="02020603050405020304" pitchFamily="18" charset="0"/>
                <a:ea typeface="Calibri" panose="020F0502020204030204" pitchFamily="34" charset="0"/>
              </a:rPr>
              <a:t>nghìn</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tỷ</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đồng</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tăng</a:t>
            </a:r>
            <a:r>
              <a:rPr lang="en-US" sz="1462" b="1" dirty="0">
                <a:solidFill>
                  <a:srgbClr val="00B0F0"/>
                </a:solidFill>
                <a:latin typeface="Times New Roman" panose="02020603050405020304" pitchFamily="18" charset="0"/>
                <a:ea typeface="Calibri" panose="020F0502020204030204" pitchFamily="34" charset="0"/>
              </a:rPr>
              <a:t> 10,6% </a:t>
            </a:r>
            <a:r>
              <a:rPr lang="en-US" sz="1462" b="1" dirty="0" err="1">
                <a:solidFill>
                  <a:srgbClr val="00B0F0"/>
                </a:solidFill>
                <a:latin typeface="Times New Roman" panose="02020603050405020304" pitchFamily="18" charset="0"/>
                <a:ea typeface="Calibri" panose="020F0502020204030204" pitchFamily="34" charset="0"/>
              </a:rPr>
              <a:t>về</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số</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doanh</a:t>
            </a:r>
            <a:r>
              <a:rPr lang="en-US" sz="1462" b="1" dirty="0">
                <a:solidFill>
                  <a:srgbClr val="00B0F0"/>
                </a:solidFill>
                <a:latin typeface="Times New Roman" panose="02020603050405020304" pitchFamily="18" charset="0"/>
                <a:ea typeface="Calibri" panose="020F0502020204030204" pitchFamily="34" charset="0"/>
              </a:rPr>
              <a:t> </a:t>
            </a:r>
            <a:r>
              <a:rPr lang="en-US" sz="1462" b="1" dirty="0" err="1">
                <a:solidFill>
                  <a:srgbClr val="00B0F0"/>
                </a:solidFill>
                <a:latin typeface="Times New Roman" panose="02020603050405020304" pitchFamily="18" charset="0"/>
                <a:ea typeface="Calibri" panose="020F0502020204030204" pitchFamily="34" charset="0"/>
              </a:rPr>
              <a:t>nghiệp</a:t>
            </a:r>
            <a:endParaRPr lang="en-US" sz="1462" b="1" dirty="0">
              <a:solidFill>
                <a:srgbClr val="00B0F0"/>
              </a:solidFill>
            </a:endParaRPr>
          </a:p>
        </p:txBody>
      </p:sp>
      <p:sp>
        <p:nvSpPr>
          <p:cNvPr id="10" name="TextBox 9">
            <a:extLst>
              <a:ext uri="{FF2B5EF4-FFF2-40B4-BE49-F238E27FC236}">
                <a16:creationId xmlns:a16="http://schemas.microsoft.com/office/drawing/2014/main" id="{548C1291-17CA-474D-AD40-4C9782B42664}"/>
              </a:ext>
            </a:extLst>
          </p:cNvPr>
          <p:cNvSpPr txBox="1"/>
          <p:nvPr/>
        </p:nvSpPr>
        <p:spPr>
          <a:xfrm>
            <a:off x="2124175" y="6127623"/>
            <a:ext cx="7206575" cy="369332"/>
          </a:xfrm>
          <a:prstGeom prst="rect">
            <a:avLst/>
          </a:prstGeom>
          <a:noFill/>
        </p:spPr>
        <p:txBody>
          <a:bodyPr wrap="square">
            <a:spAutoFit/>
          </a:bodyPr>
          <a:lstStyle/>
          <a:p>
            <a:r>
              <a:rPr lang="en-US" b="1" dirty="0">
                <a:solidFill>
                  <a:srgbClr val="FF33CC"/>
                </a:solidFill>
                <a:latin typeface="Roboto" panose="02000000000000000000" pitchFamily="2" charset="0"/>
                <a:sym typeface="Wingdings" panose="05000000000000000000" pitchFamily="2" charset="2"/>
              </a:rPr>
              <a:t> </a:t>
            </a:r>
            <a:r>
              <a:rPr lang="en-US" b="1" dirty="0" err="1">
                <a:solidFill>
                  <a:srgbClr val="FF33CC"/>
                </a:solidFill>
                <a:latin typeface="Roboto" panose="02000000000000000000" pitchFamily="2" charset="0"/>
              </a:rPr>
              <a:t>Giai</a:t>
            </a:r>
            <a:r>
              <a:rPr lang="en-US" b="1" dirty="0">
                <a:solidFill>
                  <a:srgbClr val="FF33CC"/>
                </a:solidFill>
                <a:latin typeface="Roboto" panose="02000000000000000000" pitchFamily="2" charset="0"/>
              </a:rPr>
              <a:t> </a:t>
            </a:r>
            <a:r>
              <a:rPr lang="en-US" b="1" dirty="0" err="1">
                <a:solidFill>
                  <a:srgbClr val="FF33CC"/>
                </a:solidFill>
                <a:latin typeface="Roboto" panose="02000000000000000000" pitchFamily="2" charset="0"/>
              </a:rPr>
              <a:t>đoạn</a:t>
            </a:r>
            <a:r>
              <a:rPr lang="en-US" b="1" dirty="0">
                <a:solidFill>
                  <a:srgbClr val="FF33CC"/>
                </a:solidFill>
                <a:latin typeface="Roboto" panose="02000000000000000000" pitchFamily="2" charset="0"/>
              </a:rPr>
              <a:t> </a:t>
            </a:r>
            <a:r>
              <a:rPr lang="en-US" b="1" dirty="0" err="1">
                <a:solidFill>
                  <a:srgbClr val="FF33CC"/>
                </a:solidFill>
                <a:latin typeface="Roboto" panose="02000000000000000000" pitchFamily="2" charset="0"/>
              </a:rPr>
              <a:t>còn</a:t>
            </a:r>
            <a:r>
              <a:rPr lang="en-US" b="1" dirty="0">
                <a:solidFill>
                  <a:srgbClr val="FF33CC"/>
                </a:solidFill>
                <a:latin typeface="Roboto" panose="02000000000000000000" pitchFamily="2" charset="0"/>
              </a:rPr>
              <a:t> non </a:t>
            </a:r>
            <a:r>
              <a:rPr lang="en-US" b="1" dirty="0" err="1">
                <a:solidFill>
                  <a:srgbClr val="FF33CC"/>
                </a:solidFill>
                <a:latin typeface="Roboto" panose="02000000000000000000" pitchFamily="2" charset="0"/>
              </a:rPr>
              <a:t>trẻ</a:t>
            </a:r>
            <a:r>
              <a:rPr lang="en-US" b="1" dirty="0">
                <a:solidFill>
                  <a:srgbClr val="FF33CC"/>
                </a:solidFill>
                <a:latin typeface="Roboto" panose="02000000000000000000" pitchFamily="2" charset="0"/>
              </a:rPr>
              <a:t>, </a:t>
            </a:r>
            <a:r>
              <a:rPr lang="en-US" b="1" dirty="0" err="1">
                <a:solidFill>
                  <a:srgbClr val="FF33CC"/>
                </a:solidFill>
                <a:latin typeface="Roboto" panose="02000000000000000000" pitchFamily="2" charset="0"/>
              </a:rPr>
              <a:t>hệ</a:t>
            </a:r>
            <a:r>
              <a:rPr lang="en-US" b="1" dirty="0">
                <a:solidFill>
                  <a:srgbClr val="FF33CC"/>
                </a:solidFill>
                <a:latin typeface="Roboto" panose="02000000000000000000" pitchFamily="2" charset="0"/>
              </a:rPr>
              <a:t> </a:t>
            </a:r>
            <a:r>
              <a:rPr lang="en-US" b="1" dirty="0" err="1">
                <a:solidFill>
                  <a:srgbClr val="FF33CC"/>
                </a:solidFill>
                <a:latin typeface="Roboto" panose="02000000000000000000" pitchFamily="2" charset="0"/>
              </a:rPr>
              <a:t>sinh</a:t>
            </a:r>
            <a:r>
              <a:rPr lang="en-US" b="1" dirty="0">
                <a:solidFill>
                  <a:srgbClr val="FF33CC"/>
                </a:solidFill>
                <a:latin typeface="Roboto" panose="02000000000000000000" pitchFamily="2" charset="0"/>
              </a:rPr>
              <a:t> </a:t>
            </a:r>
            <a:r>
              <a:rPr lang="en-US" b="1" dirty="0" err="1">
                <a:solidFill>
                  <a:srgbClr val="FF33CC"/>
                </a:solidFill>
                <a:latin typeface="Roboto" panose="02000000000000000000" pitchFamily="2" charset="0"/>
              </a:rPr>
              <a:t>thái</a:t>
            </a:r>
            <a:r>
              <a:rPr lang="en-US" b="1" dirty="0">
                <a:solidFill>
                  <a:srgbClr val="FF33CC"/>
                </a:solidFill>
                <a:latin typeface="Roboto" panose="02000000000000000000" pitchFamily="2" charset="0"/>
              </a:rPr>
              <a:t> </a:t>
            </a:r>
            <a:r>
              <a:rPr lang="en-US" b="1" dirty="0" err="1">
                <a:solidFill>
                  <a:srgbClr val="FF33CC"/>
                </a:solidFill>
                <a:latin typeface="Roboto" panose="02000000000000000000" pitchFamily="2" charset="0"/>
              </a:rPr>
              <a:t>khởi</a:t>
            </a:r>
            <a:r>
              <a:rPr lang="en-US" b="1" dirty="0">
                <a:solidFill>
                  <a:srgbClr val="FF33CC"/>
                </a:solidFill>
                <a:latin typeface="Roboto" panose="02000000000000000000" pitchFamily="2" charset="0"/>
              </a:rPr>
              <a:t> </a:t>
            </a:r>
            <a:r>
              <a:rPr lang="en-US" b="1" dirty="0" err="1">
                <a:solidFill>
                  <a:srgbClr val="FF33CC"/>
                </a:solidFill>
                <a:latin typeface="Roboto" panose="02000000000000000000" pitchFamily="2" charset="0"/>
              </a:rPr>
              <a:t>nghiệp</a:t>
            </a:r>
            <a:r>
              <a:rPr lang="en-US" b="1" dirty="0">
                <a:solidFill>
                  <a:srgbClr val="FF33CC"/>
                </a:solidFill>
                <a:latin typeface="Roboto" panose="02000000000000000000" pitchFamily="2" charset="0"/>
              </a:rPr>
              <a:t> </a:t>
            </a:r>
            <a:r>
              <a:rPr lang="en-US" b="1" dirty="0" err="1">
                <a:solidFill>
                  <a:srgbClr val="FF33CC"/>
                </a:solidFill>
                <a:latin typeface="Roboto" panose="02000000000000000000" pitchFamily="2" charset="0"/>
              </a:rPr>
              <a:t>đổi</a:t>
            </a:r>
            <a:r>
              <a:rPr lang="en-US" b="1" dirty="0">
                <a:solidFill>
                  <a:srgbClr val="FF33CC"/>
                </a:solidFill>
                <a:latin typeface="Roboto" panose="02000000000000000000" pitchFamily="2" charset="0"/>
              </a:rPr>
              <a:t> </a:t>
            </a:r>
            <a:r>
              <a:rPr lang="en-US" b="1" dirty="0" err="1">
                <a:solidFill>
                  <a:srgbClr val="FF33CC"/>
                </a:solidFill>
                <a:latin typeface="Roboto" panose="02000000000000000000" pitchFamily="2" charset="0"/>
              </a:rPr>
              <a:t>mới</a:t>
            </a:r>
            <a:r>
              <a:rPr lang="en-US" b="1" dirty="0">
                <a:solidFill>
                  <a:srgbClr val="FF33CC"/>
                </a:solidFill>
                <a:latin typeface="Roboto" panose="02000000000000000000" pitchFamily="2" charset="0"/>
              </a:rPr>
              <a:t> </a:t>
            </a:r>
            <a:r>
              <a:rPr lang="en-US" b="1" dirty="0" err="1">
                <a:solidFill>
                  <a:srgbClr val="FF33CC"/>
                </a:solidFill>
                <a:latin typeface="Roboto" panose="02000000000000000000" pitchFamily="2" charset="0"/>
              </a:rPr>
              <a:t>sáng</a:t>
            </a:r>
            <a:r>
              <a:rPr lang="en-US" b="1" dirty="0">
                <a:solidFill>
                  <a:srgbClr val="FF33CC"/>
                </a:solidFill>
                <a:latin typeface="Roboto" panose="02000000000000000000" pitchFamily="2" charset="0"/>
              </a:rPr>
              <a:t> </a:t>
            </a:r>
            <a:r>
              <a:rPr lang="en-US" b="1" dirty="0" err="1">
                <a:solidFill>
                  <a:srgbClr val="FF33CC"/>
                </a:solidFill>
                <a:latin typeface="Roboto" panose="02000000000000000000" pitchFamily="2" charset="0"/>
              </a:rPr>
              <a:t>tạo</a:t>
            </a:r>
            <a:endParaRPr lang="en-US" b="1" dirty="0">
              <a:solidFill>
                <a:srgbClr val="FF33CC"/>
              </a:solidFill>
            </a:endParaRPr>
          </a:p>
        </p:txBody>
      </p:sp>
    </p:spTree>
    <p:extLst>
      <p:ext uri="{BB962C8B-B14F-4D97-AF65-F5344CB8AC3E}">
        <p14:creationId xmlns:p14="http://schemas.microsoft.com/office/powerpoint/2010/main" val="2924417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5"/>
          <p:cNvSpPr txBox="1"/>
          <p:nvPr/>
        </p:nvSpPr>
        <p:spPr>
          <a:xfrm>
            <a:off x="2118360" y="394356"/>
            <a:ext cx="8382000" cy="461624"/>
          </a:xfrm>
          <a:prstGeom prst="rect">
            <a:avLst/>
          </a:prstGeom>
          <a:noFill/>
          <a:ln>
            <a:noFill/>
          </a:ln>
        </p:spPr>
        <p:txBody>
          <a:bodyPr spcFirstLastPara="1" wrap="square" lIns="91425" tIns="45700" rIns="91425" bIns="45700" anchor="t" anchorCtr="0">
            <a:spAutoFit/>
          </a:bodyPr>
          <a:lstStyle/>
          <a:p>
            <a:pPr algn="ctr">
              <a:buClr>
                <a:srgbClr val="FF7132"/>
              </a:buClr>
              <a:buSzPts val="2400"/>
            </a:pPr>
            <a:r>
              <a:rPr lang="en-US" sz="2400" b="1" u="sng" dirty="0" err="1">
                <a:solidFill>
                  <a:srgbClr val="FF7132"/>
                </a:solidFill>
                <a:latin typeface="Calibri"/>
                <a:ea typeface="Calibri"/>
                <a:cs typeface="Calibri"/>
                <a:sym typeface="Calibri"/>
              </a:rPr>
              <a:t>Hệ</a:t>
            </a:r>
            <a:r>
              <a:rPr lang="en-US" sz="2400" b="1" u="sng" dirty="0">
                <a:solidFill>
                  <a:srgbClr val="FF7132"/>
                </a:solidFill>
                <a:latin typeface="Calibri"/>
                <a:ea typeface="Calibri"/>
                <a:cs typeface="Calibri"/>
                <a:sym typeface="Calibri"/>
              </a:rPr>
              <a:t> </a:t>
            </a:r>
            <a:r>
              <a:rPr lang="en-US" sz="2400" b="1" u="sng" dirty="0" err="1">
                <a:solidFill>
                  <a:srgbClr val="FF7132"/>
                </a:solidFill>
                <a:latin typeface="Calibri"/>
                <a:ea typeface="Calibri"/>
                <a:cs typeface="Calibri"/>
                <a:sym typeface="Calibri"/>
              </a:rPr>
              <a:t>thống</a:t>
            </a:r>
            <a:r>
              <a:rPr lang="en-US" sz="2400" b="1" dirty="0">
                <a:solidFill>
                  <a:srgbClr val="FF7132"/>
                </a:solidFill>
                <a:latin typeface="Calibri"/>
                <a:ea typeface="Calibri"/>
                <a:cs typeface="Calibri"/>
                <a:sym typeface="Calibri"/>
              </a:rPr>
              <a:t> </a:t>
            </a:r>
            <a:r>
              <a:rPr lang="en-US" sz="2400" b="1" dirty="0" err="1">
                <a:solidFill>
                  <a:srgbClr val="FF7132"/>
                </a:solidFill>
                <a:latin typeface="Calibri"/>
                <a:ea typeface="Calibri"/>
                <a:cs typeface="Calibri"/>
                <a:sym typeface="Calibri"/>
              </a:rPr>
              <a:t>các</a:t>
            </a:r>
            <a:r>
              <a:rPr lang="en-US" sz="2400" b="1" dirty="0">
                <a:solidFill>
                  <a:srgbClr val="FF7132"/>
                </a:solidFill>
                <a:latin typeface="Calibri"/>
                <a:ea typeface="Calibri"/>
                <a:cs typeface="Calibri"/>
                <a:sym typeface="Calibri"/>
              </a:rPr>
              <a:t> </a:t>
            </a:r>
            <a:r>
              <a:rPr lang="en-US" sz="2400" b="1" dirty="0" err="1">
                <a:solidFill>
                  <a:srgbClr val="FF7132"/>
                </a:solidFill>
                <a:latin typeface="Calibri"/>
                <a:ea typeface="Calibri"/>
                <a:cs typeface="Calibri"/>
                <a:sym typeface="Calibri"/>
              </a:rPr>
              <a:t>chương</a:t>
            </a:r>
            <a:r>
              <a:rPr lang="en-US" sz="2400" b="1" dirty="0">
                <a:solidFill>
                  <a:srgbClr val="FF7132"/>
                </a:solidFill>
                <a:latin typeface="Calibri"/>
                <a:ea typeface="Calibri"/>
                <a:cs typeface="Calibri"/>
                <a:sym typeface="Calibri"/>
              </a:rPr>
              <a:t> </a:t>
            </a:r>
            <a:r>
              <a:rPr lang="en-US" sz="2400" b="1" dirty="0" err="1">
                <a:solidFill>
                  <a:srgbClr val="FF7132"/>
                </a:solidFill>
                <a:latin typeface="Calibri"/>
                <a:ea typeface="Calibri"/>
                <a:cs typeface="Calibri"/>
                <a:sym typeface="Calibri"/>
              </a:rPr>
              <a:t>trình</a:t>
            </a:r>
            <a:r>
              <a:rPr lang="en-US" sz="2400" b="1" dirty="0">
                <a:solidFill>
                  <a:srgbClr val="FF7132"/>
                </a:solidFill>
                <a:latin typeface="Calibri"/>
                <a:ea typeface="Calibri"/>
                <a:cs typeface="Calibri"/>
                <a:sym typeface="Calibri"/>
              </a:rPr>
              <a:t> </a:t>
            </a:r>
            <a:r>
              <a:rPr lang="en-US" sz="2400" b="1" dirty="0" err="1">
                <a:solidFill>
                  <a:srgbClr val="FF7132"/>
                </a:solidFill>
                <a:latin typeface="Calibri"/>
                <a:ea typeface="Calibri"/>
                <a:cs typeface="Calibri"/>
                <a:sym typeface="Calibri"/>
              </a:rPr>
              <a:t>hỗ</a:t>
            </a:r>
            <a:r>
              <a:rPr lang="en-US" sz="2400" b="1" dirty="0">
                <a:solidFill>
                  <a:srgbClr val="FF7132"/>
                </a:solidFill>
                <a:latin typeface="Calibri"/>
                <a:ea typeface="Calibri"/>
                <a:cs typeface="Calibri"/>
                <a:sym typeface="Calibri"/>
              </a:rPr>
              <a:t> </a:t>
            </a:r>
            <a:r>
              <a:rPr lang="en-US" sz="2400" b="1" dirty="0" err="1">
                <a:solidFill>
                  <a:srgbClr val="FF7132"/>
                </a:solidFill>
                <a:latin typeface="Calibri"/>
                <a:ea typeface="Calibri"/>
                <a:cs typeface="Calibri"/>
                <a:sym typeface="Calibri"/>
              </a:rPr>
              <a:t>trợ</a:t>
            </a:r>
            <a:r>
              <a:rPr lang="en-US" sz="2400" b="1" dirty="0">
                <a:solidFill>
                  <a:srgbClr val="FF7132"/>
                </a:solidFill>
                <a:latin typeface="Calibri"/>
                <a:ea typeface="Calibri"/>
                <a:cs typeface="Calibri"/>
                <a:sym typeface="Calibri"/>
              </a:rPr>
              <a:t> </a:t>
            </a:r>
            <a:r>
              <a:rPr lang="en-US" sz="2400" b="1" dirty="0" err="1">
                <a:solidFill>
                  <a:srgbClr val="FF7132"/>
                </a:solidFill>
                <a:latin typeface="Calibri"/>
                <a:ea typeface="Calibri"/>
                <a:cs typeface="Calibri"/>
                <a:sym typeface="Calibri"/>
              </a:rPr>
              <a:t>khởi</a:t>
            </a:r>
            <a:r>
              <a:rPr lang="en-US" sz="2400" b="1" dirty="0">
                <a:solidFill>
                  <a:srgbClr val="FF7132"/>
                </a:solidFill>
                <a:latin typeface="Calibri"/>
                <a:ea typeface="Calibri"/>
                <a:cs typeface="Calibri"/>
                <a:sym typeface="Calibri"/>
              </a:rPr>
              <a:t> </a:t>
            </a:r>
            <a:r>
              <a:rPr lang="en-US" sz="2400" b="1" dirty="0" err="1">
                <a:solidFill>
                  <a:srgbClr val="FF7132"/>
                </a:solidFill>
                <a:latin typeface="Calibri"/>
                <a:ea typeface="Calibri"/>
                <a:cs typeface="Calibri"/>
                <a:sym typeface="Calibri"/>
              </a:rPr>
              <a:t>nghiệp</a:t>
            </a:r>
            <a:r>
              <a:rPr lang="en-US" sz="2400" b="1" dirty="0">
                <a:solidFill>
                  <a:srgbClr val="FF7132"/>
                </a:solidFill>
                <a:latin typeface="Calibri"/>
                <a:ea typeface="Calibri"/>
                <a:cs typeface="Calibri"/>
                <a:sym typeface="Calibri"/>
              </a:rPr>
              <a:t>  </a:t>
            </a:r>
            <a:r>
              <a:rPr lang="en-US" sz="2400" b="1" dirty="0" err="1">
                <a:solidFill>
                  <a:srgbClr val="FF7132"/>
                </a:solidFill>
                <a:latin typeface="Calibri"/>
                <a:ea typeface="Calibri"/>
                <a:cs typeface="Calibri"/>
                <a:sym typeface="Calibri"/>
              </a:rPr>
              <a:t>tại</a:t>
            </a:r>
            <a:r>
              <a:rPr lang="en-US" sz="2400" b="1" dirty="0">
                <a:solidFill>
                  <a:srgbClr val="FF7132"/>
                </a:solidFill>
                <a:latin typeface="Calibri"/>
                <a:ea typeface="Calibri"/>
                <a:cs typeface="Calibri"/>
                <a:sym typeface="Calibri"/>
              </a:rPr>
              <a:t> ĐHQG-HCM </a:t>
            </a:r>
            <a:endParaRPr sz="2400" b="1" dirty="0">
              <a:solidFill>
                <a:srgbClr val="FF7132"/>
              </a:solidFill>
              <a:latin typeface="Calibri"/>
              <a:ea typeface="Calibri"/>
              <a:cs typeface="Calibri"/>
              <a:sym typeface="Calibri"/>
            </a:endParaRPr>
          </a:p>
        </p:txBody>
      </p:sp>
      <p:sp>
        <p:nvSpPr>
          <p:cNvPr id="485" name="Google Shape;485;p15"/>
          <p:cNvSpPr/>
          <p:nvPr/>
        </p:nvSpPr>
        <p:spPr>
          <a:xfrm>
            <a:off x="2005499" y="1034399"/>
            <a:ext cx="422639" cy="422639"/>
          </a:xfrm>
          <a:prstGeom prst="ellipse">
            <a:avLst/>
          </a:prstGeom>
          <a:solidFill>
            <a:srgbClr val="CFD7E7"/>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486" name="Google Shape;486;p15"/>
          <p:cNvSpPr/>
          <p:nvPr/>
        </p:nvSpPr>
        <p:spPr>
          <a:xfrm>
            <a:off x="2361044" y="1524109"/>
            <a:ext cx="1282328" cy="2556737"/>
          </a:xfrm>
          <a:custGeom>
            <a:avLst/>
            <a:gdLst/>
            <a:ahLst/>
            <a:cxnLst/>
            <a:rect l="l" t="t" r="r" b="b"/>
            <a:pathLst>
              <a:path w="1282328" h="2956311" extrusionOk="0">
                <a:moveTo>
                  <a:pt x="0" y="0"/>
                </a:moveTo>
                <a:lnTo>
                  <a:pt x="1282328" y="0"/>
                </a:lnTo>
                <a:lnTo>
                  <a:pt x="1282328" y="2956311"/>
                </a:lnTo>
                <a:lnTo>
                  <a:pt x="0" y="2956311"/>
                </a:lnTo>
                <a:lnTo>
                  <a:pt x="0" y="0"/>
                </a:lnTo>
                <a:close/>
              </a:path>
            </a:pathLst>
          </a:custGeom>
          <a:solidFill>
            <a:srgbClr val="D8D8D8"/>
          </a:solidFill>
          <a:ln>
            <a:noFill/>
          </a:ln>
        </p:spPr>
        <p:txBody>
          <a:bodyPr spcFirstLastPara="1" wrap="square" lIns="53325" tIns="53325" rIns="53325" bIns="53325" anchor="t" anchorCtr="0">
            <a:noAutofit/>
          </a:bodyPr>
          <a:lstStyle/>
          <a:p>
            <a:pPr>
              <a:lnSpc>
                <a:spcPct val="90000"/>
              </a:lnSpc>
              <a:buClr>
                <a:srgbClr val="0070C0"/>
              </a:buClr>
              <a:buSzPts val="2100"/>
            </a:pPr>
            <a:r>
              <a:rPr lang="en-US" sz="2100" b="1" dirty="0">
                <a:solidFill>
                  <a:srgbClr val="0070C0"/>
                </a:solidFill>
                <a:latin typeface="Calibri"/>
                <a:ea typeface="Calibri"/>
                <a:cs typeface="Calibri"/>
                <a:sym typeface="Calibri"/>
              </a:rPr>
              <a:t>+ AI</a:t>
            </a:r>
            <a:endParaRPr dirty="0">
              <a:solidFill>
                <a:schemeClr val="dk1"/>
              </a:solidFill>
              <a:latin typeface="Calibri"/>
              <a:ea typeface="Calibri"/>
              <a:cs typeface="Calibri"/>
              <a:sym typeface="Calibri"/>
            </a:endParaRPr>
          </a:p>
          <a:p>
            <a:pPr>
              <a:lnSpc>
                <a:spcPct val="90000"/>
              </a:lnSpc>
              <a:spcBef>
                <a:spcPts val="735"/>
              </a:spcBef>
              <a:buClr>
                <a:srgbClr val="0070C0"/>
              </a:buClr>
              <a:buSzPts val="1600"/>
            </a:pPr>
            <a:r>
              <a:rPr lang="en-US" sz="1600" dirty="0" err="1">
                <a:solidFill>
                  <a:srgbClr val="0070C0"/>
                </a:solidFill>
                <a:latin typeface="Calibri"/>
                <a:ea typeface="Calibri"/>
                <a:cs typeface="Calibri"/>
                <a:sym typeface="Calibri"/>
              </a:rPr>
              <a:t>Học</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sinh</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phổ</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thông</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tiểu</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học</a:t>
            </a:r>
            <a:r>
              <a:rPr lang="en-US" sz="1600" dirty="0">
                <a:solidFill>
                  <a:srgbClr val="0070C0"/>
                </a:solidFill>
                <a:latin typeface="Calibri"/>
                <a:ea typeface="Calibri"/>
                <a:cs typeface="Calibri"/>
                <a:sym typeface="Calibri"/>
              </a:rPr>
              <a:t>, SV, </a:t>
            </a:r>
            <a:r>
              <a:rPr lang="en-US" sz="1600" dirty="0" err="1">
                <a:solidFill>
                  <a:srgbClr val="0070C0"/>
                </a:solidFill>
                <a:latin typeface="Calibri"/>
                <a:ea typeface="Calibri"/>
                <a:cs typeface="Calibri"/>
                <a:sym typeface="Calibri"/>
              </a:rPr>
              <a:t>Giảng</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viên</a:t>
            </a:r>
            <a:endParaRPr sz="1600" b="1" u="sng" dirty="0">
              <a:solidFill>
                <a:schemeClr val="dk1"/>
              </a:solidFill>
              <a:latin typeface="Calibri"/>
              <a:ea typeface="Calibri"/>
              <a:cs typeface="Calibri"/>
              <a:sym typeface="Calibri"/>
            </a:endParaRPr>
          </a:p>
          <a:p>
            <a:pPr>
              <a:lnSpc>
                <a:spcPct val="90000"/>
              </a:lnSpc>
              <a:spcBef>
                <a:spcPts val="560"/>
              </a:spcBef>
              <a:buClr>
                <a:srgbClr val="0070C0"/>
              </a:buClr>
              <a:buSzPts val="2000"/>
            </a:pPr>
            <a:r>
              <a:rPr lang="en-US" sz="2000" b="1" dirty="0">
                <a:solidFill>
                  <a:srgbClr val="0070C0"/>
                </a:solidFill>
                <a:latin typeface="Calibri"/>
                <a:ea typeface="Calibri"/>
                <a:cs typeface="Calibri"/>
                <a:sym typeface="Calibri"/>
              </a:rPr>
              <a:t>+ Big Data</a:t>
            </a:r>
            <a:endParaRPr dirty="0">
              <a:solidFill>
                <a:schemeClr val="dk1"/>
              </a:solidFill>
              <a:latin typeface="Calibri"/>
              <a:ea typeface="Calibri"/>
              <a:cs typeface="Calibri"/>
              <a:sym typeface="Calibri"/>
            </a:endParaRPr>
          </a:p>
          <a:p>
            <a:pPr>
              <a:lnSpc>
                <a:spcPct val="90000"/>
              </a:lnSpc>
              <a:spcBef>
                <a:spcPts val="700"/>
              </a:spcBef>
              <a:buClr>
                <a:srgbClr val="0070C0"/>
              </a:buClr>
              <a:buSzPts val="2000"/>
            </a:pPr>
            <a:r>
              <a:rPr lang="en-US" sz="2000" b="1" dirty="0">
                <a:solidFill>
                  <a:srgbClr val="0070C0"/>
                </a:solidFill>
                <a:latin typeface="Calibri"/>
                <a:ea typeface="Calibri"/>
                <a:cs typeface="Calibri"/>
                <a:sym typeface="Calibri"/>
              </a:rPr>
              <a:t>+ Security</a:t>
            </a:r>
            <a:endParaRPr dirty="0">
              <a:solidFill>
                <a:schemeClr val="dk1"/>
              </a:solidFill>
              <a:latin typeface="Calibri"/>
              <a:ea typeface="Calibri"/>
              <a:cs typeface="Calibri"/>
              <a:sym typeface="Calibri"/>
            </a:endParaRPr>
          </a:p>
          <a:p>
            <a:pPr>
              <a:lnSpc>
                <a:spcPct val="90000"/>
              </a:lnSpc>
              <a:spcBef>
                <a:spcPts val="700"/>
              </a:spcBef>
              <a:buClr>
                <a:srgbClr val="0070C0"/>
              </a:buClr>
              <a:buSzPts val="2000"/>
            </a:pPr>
            <a:r>
              <a:rPr lang="en-US" sz="2000" b="1" dirty="0">
                <a:solidFill>
                  <a:srgbClr val="0070C0"/>
                </a:solidFill>
                <a:latin typeface="Calibri"/>
                <a:ea typeface="Calibri"/>
                <a:cs typeface="Calibri"/>
                <a:sym typeface="Calibri"/>
              </a:rPr>
              <a:t>+ Cloud</a:t>
            </a:r>
            <a:endParaRPr dirty="0">
              <a:solidFill>
                <a:schemeClr val="dk1"/>
              </a:solidFill>
              <a:latin typeface="Calibri"/>
              <a:ea typeface="Calibri"/>
              <a:cs typeface="Calibri"/>
              <a:sym typeface="Calibri"/>
            </a:endParaRPr>
          </a:p>
        </p:txBody>
      </p:sp>
      <p:sp>
        <p:nvSpPr>
          <p:cNvPr id="487" name="Google Shape;487;p15"/>
          <p:cNvSpPr/>
          <p:nvPr/>
        </p:nvSpPr>
        <p:spPr>
          <a:xfrm>
            <a:off x="4019588" y="1534269"/>
            <a:ext cx="1684539" cy="2546577"/>
          </a:xfrm>
          <a:custGeom>
            <a:avLst/>
            <a:gdLst/>
            <a:ahLst/>
            <a:cxnLst/>
            <a:rect l="l" t="t" r="r" b="b"/>
            <a:pathLst>
              <a:path w="1684539" h="2629687" extrusionOk="0">
                <a:moveTo>
                  <a:pt x="0" y="0"/>
                </a:moveTo>
                <a:lnTo>
                  <a:pt x="1684539" y="0"/>
                </a:lnTo>
                <a:lnTo>
                  <a:pt x="1684539" y="2629687"/>
                </a:lnTo>
                <a:lnTo>
                  <a:pt x="0" y="2629687"/>
                </a:lnTo>
                <a:lnTo>
                  <a:pt x="0" y="0"/>
                </a:lnTo>
                <a:close/>
              </a:path>
            </a:pathLst>
          </a:custGeom>
          <a:solidFill>
            <a:srgbClr val="DAE5F1"/>
          </a:solidFill>
          <a:ln>
            <a:noFill/>
          </a:ln>
        </p:spPr>
        <p:txBody>
          <a:bodyPr spcFirstLastPara="1" wrap="square" lIns="53325" tIns="53325" rIns="53325" bIns="53325" anchor="t" anchorCtr="0">
            <a:noAutofit/>
          </a:bodyPr>
          <a:lstStyle/>
          <a:p>
            <a:pPr>
              <a:lnSpc>
                <a:spcPct val="90000"/>
              </a:lnSpc>
              <a:buClr>
                <a:srgbClr val="0070C0"/>
              </a:buClr>
              <a:buSzPts val="2100"/>
            </a:pPr>
            <a:r>
              <a:rPr lang="en-US" sz="2100" dirty="0">
                <a:solidFill>
                  <a:srgbClr val="0070C0"/>
                </a:solidFill>
                <a:latin typeface="Calibri"/>
                <a:ea typeface="Calibri"/>
                <a:cs typeface="Calibri"/>
                <a:sym typeface="Calibri"/>
              </a:rPr>
              <a:t>+ </a:t>
            </a:r>
            <a:r>
              <a:rPr lang="en-US" sz="1600" b="1" dirty="0" err="1">
                <a:solidFill>
                  <a:srgbClr val="0070C0"/>
                </a:solidFill>
                <a:latin typeface="Calibri"/>
                <a:ea typeface="Calibri"/>
                <a:cs typeface="Calibri"/>
                <a:sym typeface="Calibri"/>
              </a:rPr>
              <a:t>Tâm</a:t>
            </a:r>
            <a:r>
              <a:rPr lang="en-US" sz="1600" b="1" dirty="0">
                <a:solidFill>
                  <a:srgbClr val="0070C0"/>
                </a:solidFill>
                <a:latin typeface="Calibri"/>
                <a:ea typeface="Calibri"/>
                <a:cs typeface="Calibri"/>
                <a:sym typeface="Calibri"/>
              </a:rPr>
              <a:t> </a:t>
            </a:r>
            <a:r>
              <a:rPr lang="en-US" sz="1600" b="1" dirty="0" err="1">
                <a:solidFill>
                  <a:srgbClr val="0070C0"/>
                </a:solidFill>
                <a:latin typeface="Calibri"/>
                <a:ea typeface="Calibri"/>
                <a:cs typeface="Calibri"/>
                <a:sym typeface="Calibri"/>
              </a:rPr>
              <a:t>thế</a:t>
            </a:r>
            <a:r>
              <a:rPr lang="en-US" sz="1600" b="1" dirty="0">
                <a:solidFill>
                  <a:srgbClr val="0070C0"/>
                </a:solidFill>
                <a:latin typeface="Calibri"/>
                <a:ea typeface="Calibri"/>
                <a:cs typeface="Calibri"/>
                <a:sym typeface="Calibri"/>
              </a:rPr>
              <a:t>/</a:t>
            </a:r>
            <a:r>
              <a:rPr lang="en-US" sz="1600" b="1" dirty="0" err="1">
                <a:solidFill>
                  <a:srgbClr val="0070C0"/>
                </a:solidFill>
                <a:latin typeface="Calibri"/>
                <a:ea typeface="Calibri"/>
                <a:cs typeface="Calibri"/>
                <a:sym typeface="Calibri"/>
              </a:rPr>
              <a:t>tư</a:t>
            </a:r>
            <a:r>
              <a:rPr lang="en-US" sz="1600" b="1" dirty="0">
                <a:solidFill>
                  <a:srgbClr val="0070C0"/>
                </a:solidFill>
                <a:latin typeface="Calibri"/>
                <a:ea typeface="Calibri"/>
                <a:cs typeface="Calibri"/>
                <a:sym typeface="Calibri"/>
              </a:rPr>
              <a:t> </a:t>
            </a:r>
            <a:r>
              <a:rPr lang="en-US" sz="1600" b="1" dirty="0" err="1">
                <a:solidFill>
                  <a:srgbClr val="0070C0"/>
                </a:solidFill>
                <a:latin typeface="Calibri"/>
                <a:ea typeface="Calibri"/>
                <a:cs typeface="Calibri"/>
                <a:sym typeface="Calibri"/>
              </a:rPr>
              <a:t>duy</a:t>
            </a:r>
            <a:r>
              <a:rPr lang="en-US" sz="1600" b="1"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khởi</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nghiệp</a:t>
            </a:r>
            <a:endParaRPr sz="1600" dirty="0">
              <a:solidFill>
                <a:srgbClr val="0070C0"/>
              </a:solidFill>
              <a:latin typeface="Calibri"/>
              <a:ea typeface="Calibri"/>
              <a:cs typeface="Calibri"/>
              <a:sym typeface="Calibri"/>
            </a:endParaRPr>
          </a:p>
          <a:p>
            <a:pPr>
              <a:lnSpc>
                <a:spcPct val="90000"/>
              </a:lnSpc>
              <a:spcBef>
                <a:spcPts val="735"/>
              </a:spcBef>
              <a:buClr>
                <a:srgbClr val="0070C0"/>
              </a:buClr>
              <a:buSzPts val="2100"/>
            </a:pPr>
            <a:r>
              <a:rPr lang="en-US" sz="2100" dirty="0">
                <a:solidFill>
                  <a:srgbClr val="0070C0"/>
                </a:solidFill>
                <a:latin typeface="Calibri"/>
                <a:ea typeface="Calibri"/>
                <a:cs typeface="Calibri"/>
                <a:sym typeface="Calibri"/>
              </a:rPr>
              <a:t>+ </a:t>
            </a:r>
            <a:r>
              <a:rPr lang="en-US" sz="1600" b="1" dirty="0">
                <a:solidFill>
                  <a:srgbClr val="0070C0"/>
                </a:solidFill>
                <a:latin typeface="Calibri"/>
                <a:ea typeface="Calibri"/>
                <a:cs typeface="Calibri"/>
                <a:sym typeface="Calibri"/>
              </a:rPr>
              <a:t>Startup Open day</a:t>
            </a:r>
            <a:endParaRPr dirty="0">
              <a:solidFill>
                <a:schemeClr val="dk1"/>
              </a:solidFill>
              <a:latin typeface="Calibri"/>
              <a:ea typeface="Calibri"/>
              <a:cs typeface="Calibri"/>
              <a:sym typeface="Calibri"/>
            </a:endParaRPr>
          </a:p>
          <a:p>
            <a:pPr>
              <a:lnSpc>
                <a:spcPct val="90000"/>
              </a:lnSpc>
              <a:spcBef>
                <a:spcPts val="735"/>
              </a:spcBef>
              <a:buClr>
                <a:srgbClr val="0070C0"/>
              </a:buClr>
              <a:buSzPts val="1600"/>
            </a:pPr>
            <a:r>
              <a:rPr lang="en-US" sz="1600" dirty="0">
                <a:solidFill>
                  <a:srgbClr val="0070C0"/>
                </a:solidFill>
                <a:latin typeface="Calibri"/>
                <a:ea typeface="Calibri"/>
                <a:cs typeface="Calibri"/>
                <a:sym typeface="Calibri"/>
              </a:rPr>
              <a:t>+</a:t>
            </a:r>
            <a:r>
              <a:rPr lang="en-US" sz="1600" b="1" dirty="0" err="1">
                <a:solidFill>
                  <a:srgbClr val="0070C0"/>
                </a:solidFill>
                <a:latin typeface="Calibri"/>
                <a:ea typeface="Calibri"/>
                <a:cs typeface="Calibri"/>
                <a:sym typeface="Calibri"/>
              </a:rPr>
              <a:t>Hành</a:t>
            </a:r>
            <a:r>
              <a:rPr lang="en-US" sz="1600" b="1" dirty="0">
                <a:solidFill>
                  <a:srgbClr val="0070C0"/>
                </a:solidFill>
                <a:latin typeface="Calibri"/>
                <a:ea typeface="Calibri"/>
                <a:cs typeface="Calibri"/>
                <a:sym typeface="Calibri"/>
              </a:rPr>
              <a:t> </a:t>
            </a:r>
            <a:r>
              <a:rPr lang="en-US" sz="1600" b="1" dirty="0" err="1">
                <a:solidFill>
                  <a:srgbClr val="0070C0"/>
                </a:solidFill>
                <a:latin typeface="Calibri"/>
                <a:ea typeface="Calibri"/>
                <a:cs typeface="Calibri"/>
                <a:sym typeface="Calibri"/>
              </a:rPr>
              <a:t>trình</a:t>
            </a:r>
            <a:r>
              <a:rPr lang="en-US" sz="1600" b="1"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doanh</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nhân</a:t>
            </a:r>
            <a:r>
              <a:rPr lang="en-US" sz="1600" dirty="0">
                <a:solidFill>
                  <a:srgbClr val="0070C0"/>
                </a:solidFill>
                <a:latin typeface="Calibri"/>
                <a:ea typeface="Calibri"/>
                <a:cs typeface="Calibri"/>
                <a:sym typeface="Calibri"/>
              </a:rPr>
              <a:t> </a:t>
            </a:r>
            <a:endParaRPr dirty="0">
              <a:solidFill>
                <a:schemeClr val="dk1"/>
              </a:solidFill>
              <a:latin typeface="Calibri"/>
              <a:ea typeface="Calibri"/>
              <a:cs typeface="Calibri"/>
              <a:sym typeface="Calibri"/>
            </a:endParaRPr>
          </a:p>
          <a:p>
            <a:pPr>
              <a:lnSpc>
                <a:spcPct val="90000"/>
              </a:lnSpc>
              <a:spcBef>
                <a:spcPts val="560"/>
              </a:spcBef>
              <a:buClr>
                <a:srgbClr val="0070C0"/>
              </a:buClr>
              <a:buSzPts val="1600"/>
            </a:pPr>
            <a:r>
              <a:rPr lang="en-US" sz="1600" b="1"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Cuộc</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thi</a:t>
            </a:r>
            <a:r>
              <a:rPr lang="en-US" sz="1600" dirty="0">
                <a:solidFill>
                  <a:srgbClr val="0070C0"/>
                </a:solidFill>
                <a:latin typeface="Calibri"/>
                <a:ea typeface="Calibri"/>
                <a:cs typeface="Calibri"/>
                <a:sym typeface="Calibri"/>
              </a:rPr>
              <a:t> </a:t>
            </a:r>
            <a:r>
              <a:rPr lang="en-US" sz="1600" b="1" dirty="0">
                <a:solidFill>
                  <a:srgbClr val="0070C0"/>
                </a:solidFill>
                <a:latin typeface="Calibri"/>
                <a:ea typeface="Calibri"/>
                <a:cs typeface="Calibri"/>
                <a:sym typeface="Calibri"/>
              </a:rPr>
              <a:t>Ý </a:t>
            </a:r>
            <a:r>
              <a:rPr lang="en-US" sz="1600" b="1" dirty="0" err="1">
                <a:solidFill>
                  <a:srgbClr val="0070C0"/>
                </a:solidFill>
                <a:latin typeface="Calibri"/>
                <a:ea typeface="Calibri"/>
                <a:cs typeface="Calibri"/>
                <a:sym typeface="Calibri"/>
              </a:rPr>
              <a:t>tưởng</a:t>
            </a:r>
            <a:r>
              <a:rPr lang="en-US" sz="1600" b="1" dirty="0">
                <a:solidFill>
                  <a:srgbClr val="0070C0"/>
                </a:solidFill>
                <a:latin typeface="Calibri"/>
                <a:ea typeface="Calibri"/>
                <a:cs typeface="Calibri"/>
                <a:sym typeface="Calibri"/>
              </a:rPr>
              <a:t> </a:t>
            </a:r>
            <a:r>
              <a:rPr lang="en-US" sz="1600" b="1" dirty="0" err="1">
                <a:solidFill>
                  <a:srgbClr val="0070C0"/>
                </a:solidFill>
                <a:latin typeface="Calibri"/>
                <a:ea typeface="Calibri"/>
                <a:cs typeface="Calibri"/>
                <a:sym typeface="Calibri"/>
              </a:rPr>
              <a:t>khởi</a:t>
            </a:r>
            <a:r>
              <a:rPr lang="en-US" sz="1600" b="1" dirty="0">
                <a:solidFill>
                  <a:srgbClr val="0070C0"/>
                </a:solidFill>
                <a:latin typeface="Calibri"/>
                <a:ea typeface="Calibri"/>
                <a:cs typeface="Calibri"/>
                <a:sym typeface="Calibri"/>
              </a:rPr>
              <a:t> </a:t>
            </a:r>
            <a:r>
              <a:rPr lang="en-US" sz="1600" b="1" dirty="0" err="1">
                <a:solidFill>
                  <a:srgbClr val="0070C0"/>
                </a:solidFill>
                <a:latin typeface="Calibri"/>
                <a:ea typeface="Calibri"/>
                <a:cs typeface="Calibri"/>
                <a:sym typeface="Calibri"/>
              </a:rPr>
              <a:t>nghiệp</a:t>
            </a:r>
            <a:r>
              <a:rPr lang="en-US" sz="1600" b="1" dirty="0">
                <a:solidFill>
                  <a:srgbClr val="0070C0"/>
                </a:solidFill>
                <a:latin typeface="Calibri"/>
                <a:ea typeface="Calibri"/>
                <a:cs typeface="Calibri"/>
                <a:sym typeface="Calibri"/>
              </a:rPr>
              <a:t> </a:t>
            </a:r>
            <a:r>
              <a:rPr lang="en-US" sz="1600" b="1" dirty="0" err="1">
                <a:solidFill>
                  <a:srgbClr val="0070C0"/>
                </a:solidFill>
                <a:latin typeface="Calibri"/>
                <a:ea typeface="Calibri"/>
                <a:cs typeface="Calibri"/>
                <a:sym typeface="Calibri"/>
              </a:rPr>
              <a:t>CiC</a:t>
            </a:r>
            <a:r>
              <a:rPr lang="en-US" sz="1600" b="1" dirty="0">
                <a:solidFill>
                  <a:srgbClr val="0070C0"/>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488" name="Google Shape;488;p15"/>
          <p:cNvSpPr/>
          <p:nvPr/>
        </p:nvSpPr>
        <p:spPr>
          <a:xfrm>
            <a:off x="6124777" y="1522648"/>
            <a:ext cx="1652131" cy="2537876"/>
          </a:xfrm>
          <a:custGeom>
            <a:avLst/>
            <a:gdLst/>
            <a:ahLst/>
            <a:cxnLst/>
            <a:rect l="l" t="t" r="r" b="b"/>
            <a:pathLst>
              <a:path w="1652131" h="2250595" extrusionOk="0">
                <a:moveTo>
                  <a:pt x="0" y="0"/>
                </a:moveTo>
                <a:lnTo>
                  <a:pt x="1652131" y="0"/>
                </a:lnTo>
                <a:lnTo>
                  <a:pt x="1652131" y="2250595"/>
                </a:lnTo>
                <a:lnTo>
                  <a:pt x="0" y="2250595"/>
                </a:lnTo>
                <a:lnTo>
                  <a:pt x="0" y="0"/>
                </a:lnTo>
                <a:close/>
              </a:path>
            </a:pathLst>
          </a:custGeom>
          <a:solidFill>
            <a:srgbClr val="B7CCE4"/>
          </a:solidFill>
          <a:ln>
            <a:noFill/>
          </a:ln>
        </p:spPr>
        <p:txBody>
          <a:bodyPr spcFirstLastPara="1" wrap="square" lIns="40625" tIns="40625" rIns="40625" bIns="40625" anchor="t" anchorCtr="0">
            <a:noAutofit/>
          </a:bodyPr>
          <a:lstStyle/>
          <a:p>
            <a:pPr>
              <a:lnSpc>
                <a:spcPct val="90000"/>
              </a:lnSpc>
              <a:buClr>
                <a:srgbClr val="0070C0"/>
              </a:buClr>
              <a:buSzPts val="1600"/>
            </a:pPr>
            <a:r>
              <a:rPr lang="en-US" sz="1600" b="1" dirty="0">
                <a:solidFill>
                  <a:srgbClr val="0070C0"/>
                </a:solidFill>
                <a:latin typeface="Calibri"/>
                <a:ea typeface="Calibri"/>
                <a:cs typeface="Calibri"/>
                <a:sym typeface="Calibri"/>
              </a:rPr>
              <a:t>+ </a:t>
            </a:r>
            <a:r>
              <a:rPr lang="en-US" sz="1600" b="1" dirty="0" err="1">
                <a:solidFill>
                  <a:schemeClr val="accent1"/>
                </a:solidFill>
                <a:latin typeface="Calibri"/>
                <a:ea typeface="Calibri"/>
                <a:cs typeface="Calibri"/>
                <a:sym typeface="Calibri"/>
              </a:rPr>
              <a:t>Thực</a:t>
            </a:r>
            <a:r>
              <a:rPr lang="en-US" sz="1600" b="1" dirty="0">
                <a:solidFill>
                  <a:schemeClr val="accent1"/>
                </a:solidFill>
                <a:latin typeface="Calibri"/>
                <a:ea typeface="Calibri"/>
                <a:cs typeface="Calibri"/>
                <a:sym typeface="Calibri"/>
              </a:rPr>
              <a:t> </a:t>
            </a:r>
            <a:r>
              <a:rPr lang="en-US" sz="1600" b="1" dirty="0" err="1">
                <a:solidFill>
                  <a:schemeClr val="accent1"/>
                </a:solidFill>
                <a:latin typeface="Calibri"/>
                <a:ea typeface="Calibri"/>
                <a:cs typeface="Calibri"/>
                <a:sym typeface="Calibri"/>
              </a:rPr>
              <a:t>tập</a:t>
            </a:r>
            <a:endParaRPr sz="1600" b="1" dirty="0">
              <a:solidFill>
                <a:schemeClr val="accent1"/>
              </a:solidFill>
              <a:latin typeface="Calibri"/>
              <a:ea typeface="Calibri"/>
              <a:cs typeface="Calibri"/>
              <a:sym typeface="Calibri"/>
            </a:endParaRPr>
          </a:p>
          <a:p>
            <a:pPr>
              <a:lnSpc>
                <a:spcPct val="90000"/>
              </a:lnSpc>
              <a:spcBef>
                <a:spcPts val="560"/>
              </a:spcBef>
              <a:buClr>
                <a:srgbClr val="0070C0"/>
              </a:buClr>
              <a:buSzPts val="1600"/>
            </a:pPr>
            <a:r>
              <a:rPr lang="en-US" sz="1600" b="1" dirty="0">
                <a:solidFill>
                  <a:srgbClr val="0070C0"/>
                </a:solidFill>
                <a:latin typeface="Calibri"/>
                <a:ea typeface="Calibri"/>
                <a:cs typeface="Calibri"/>
                <a:sym typeface="Calibri"/>
              </a:rPr>
              <a:t>+</a:t>
            </a:r>
            <a:r>
              <a:rPr lang="en-US" sz="1600" b="1" dirty="0">
                <a:solidFill>
                  <a:schemeClr val="accent1"/>
                </a:solidFill>
                <a:latin typeface="Calibri"/>
                <a:ea typeface="Calibri"/>
                <a:cs typeface="Calibri"/>
                <a:sym typeface="Calibri"/>
              </a:rPr>
              <a:t> </a:t>
            </a:r>
            <a:r>
              <a:rPr lang="en-US" sz="1600" b="1" u="sng" dirty="0" err="1">
                <a:solidFill>
                  <a:schemeClr val="accent1"/>
                </a:solidFill>
                <a:latin typeface="Calibri"/>
                <a:ea typeface="Calibri"/>
                <a:cs typeface="Calibri"/>
                <a:sym typeface="Calibri"/>
              </a:rPr>
              <a:t>Gặp</a:t>
            </a:r>
            <a:r>
              <a:rPr lang="en-US" sz="1600" b="1" u="sng" dirty="0">
                <a:solidFill>
                  <a:schemeClr val="accent1"/>
                </a:solidFill>
                <a:latin typeface="Calibri"/>
                <a:ea typeface="Calibri"/>
                <a:cs typeface="Calibri"/>
                <a:sym typeface="Calibri"/>
              </a:rPr>
              <a:t> </a:t>
            </a:r>
            <a:r>
              <a:rPr lang="en-US" sz="1600" b="1" u="sng" dirty="0" err="1">
                <a:solidFill>
                  <a:schemeClr val="accent1"/>
                </a:solidFill>
                <a:latin typeface="Calibri"/>
                <a:ea typeface="Calibri"/>
                <a:cs typeface="Calibri"/>
                <a:sym typeface="Calibri"/>
              </a:rPr>
              <a:t>gỡ</a:t>
            </a:r>
            <a:r>
              <a:rPr lang="en-US" sz="1600" b="1" u="sng" dirty="0">
                <a:solidFill>
                  <a:schemeClr val="accent1"/>
                </a:solidFill>
                <a:latin typeface="Calibri"/>
                <a:ea typeface="Calibri"/>
                <a:cs typeface="Calibri"/>
                <a:sym typeface="Calibri"/>
              </a:rPr>
              <a:t>/</a:t>
            </a:r>
            <a:r>
              <a:rPr lang="en-US" sz="1600" b="1" u="sng" dirty="0" err="1">
                <a:solidFill>
                  <a:schemeClr val="accent1"/>
                </a:solidFill>
                <a:latin typeface="Calibri"/>
                <a:ea typeface="Calibri"/>
                <a:cs typeface="Calibri"/>
                <a:sym typeface="Calibri"/>
              </a:rPr>
              <a:t>trao</a:t>
            </a:r>
            <a:r>
              <a:rPr lang="en-US" sz="1600" b="1" u="sng" dirty="0">
                <a:solidFill>
                  <a:schemeClr val="accent1"/>
                </a:solidFill>
                <a:latin typeface="Calibri"/>
                <a:ea typeface="Calibri"/>
                <a:cs typeface="Calibri"/>
                <a:sym typeface="Calibri"/>
              </a:rPr>
              <a:t> </a:t>
            </a:r>
            <a:r>
              <a:rPr lang="en-US" sz="1600" b="1" u="sng" dirty="0" err="1">
                <a:solidFill>
                  <a:schemeClr val="accent1"/>
                </a:solidFill>
                <a:latin typeface="Calibri"/>
                <a:ea typeface="Calibri"/>
                <a:cs typeface="Calibri"/>
                <a:sym typeface="Calibri"/>
              </a:rPr>
              <a:t>đổi</a:t>
            </a:r>
            <a:endParaRPr sz="1600" b="1" u="sng" dirty="0">
              <a:solidFill>
                <a:schemeClr val="accent1"/>
              </a:solidFill>
              <a:latin typeface="Calibri"/>
              <a:ea typeface="Calibri"/>
              <a:cs typeface="Calibri"/>
              <a:sym typeface="Calibri"/>
            </a:endParaRPr>
          </a:p>
          <a:p>
            <a:pPr>
              <a:lnSpc>
                <a:spcPct val="90000"/>
              </a:lnSpc>
              <a:spcBef>
                <a:spcPts val="560"/>
              </a:spcBef>
              <a:buClr>
                <a:srgbClr val="0070C0"/>
              </a:buClr>
              <a:buSzPts val="1600"/>
            </a:pPr>
            <a:r>
              <a:rPr lang="en-US" sz="1600" b="1" dirty="0">
                <a:solidFill>
                  <a:srgbClr val="0070C0"/>
                </a:solidFill>
                <a:latin typeface="Calibri"/>
                <a:ea typeface="Calibri"/>
                <a:cs typeface="Calibri"/>
                <a:sym typeface="Calibri"/>
              </a:rPr>
              <a:t>+ </a:t>
            </a:r>
            <a:r>
              <a:rPr lang="en-US" sz="1600" b="1" u="sng" dirty="0">
                <a:solidFill>
                  <a:schemeClr val="accent1"/>
                </a:solidFill>
                <a:latin typeface="Calibri"/>
                <a:ea typeface="Calibri"/>
                <a:cs typeface="Calibri"/>
                <a:sym typeface="Calibri"/>
              </a:rPr>
              <a:t>Bootcamp</a:t>
            </a:r>
            <a:endParaRPr sz="1600" b="1" u="sng" dirty="0">
              <a:solidFill>
                <a:schemeClr val="accent1"/>
              </a:solidFill>
              <a:latin typeface="Calibri"/>
              <a:ea typeface="Calibri"/>
              <a:cs typeface="Calibri"/>
              <a:sym typeface="Calibri"/>
            </a:endParaRPr>
          </a:p>
          <a:p>
            <a:pPr>
              <a:lnSpc>
                <a:spcPct val="90000"/>
              </a:lnSpc>
              <a:spcBef>
                <a:spcPts val="560"/>
              </a:spcBef>
              <a:buClr>
                <a:srgbClr val="0070C0"/>
              </a:buClr>
              <a:buSzPts val="1600"/>
            </a:pPr>
            <a:r>
              <a:rPr lang="en-US" sz="1600" b="1" dirty="0">
                <a:solidFill>
                  <a:srgbClr val="0070C0"/>
                </a:solidFill>
                <a:latin typeface="Calibri"/>
                <a:ea typeface="Calibri"/>
                <a:cs typeface="Calibri"/>
                <a:sym typeface="Calibri"/>
              </a:rPr>
              <a:t>+ Electives</a:t>
            </a:r>
            <a:endParaRPr dirty="0">
              <a:solidFill>
                <a:schemeClr val="dk1"/>
              </a:solidFill>
              <a:latin typeface="Calibri"/>
              <a:ea typeface="Calibri"/>
              <a:cs typeface="Calibri"/>
              <a:sym typeface="Calibri"/>
            </a:endParaRPr>
          </a:p>
          <a:p>
            <a:pPr>
              <a:lnSpc>
                <a:spcPct val="90000"/>
              </a:lnSpc>
              <a:spcBef>
                <a:spcPts val="560"/>
              </a:spcBef>
              <a:buClr>
                <a:srgbClr val="0070C0"/>
              </a:buClr>
              <a:buSzPts val="1600"/>
            </a:pPr>
            <a:r>
              <a:rPr lang="en-US" sz="1600" b="1" dirty="0">
                <a:solidFill>
                  <a:srgbClr val="0070C0"/>
                </a:solidFill>
                <a:latin typeface="Calibri"/>
                <a:ea typeface="Calibri"/>
                <a:cs typeface="Calibri"/>
                <a:sym typeface="Calibri"/>
              </a:rPr>
              <a:t>/</a:t>
            </a:r>
            <a:r>
              <a:rPr lang="en-US" sz="1600" b="1" dirty="0" err="1">
                <a:solidFill>
                  <a:srgbClr val="0070C0"/>
                </a:solidFill>
                <a:latin typeface="Calibri"/>
                <a:ea typeface="Calibri"/>
                <a:cs typeface="Calibri"/>
                <a:sym typeface="Calibri"/>
              </a:rPr>
              <a:t>MinorTracks</a:t>
            </a:r>
            <a:endParaRPr sz="1600" b="1" dirty="0">
              <a:solidFill>
                <a:srgbClr val="0070C0"/>
              </a:solidFill>
              <a:latin typeface="Calibri"/>
              <a:ea typeface="Calibri"/>
              <a:cs typeface="Calibri"/>
              <a:sym typeface="Calibri"/>
            </a:endParaRPr>
          </a:p>
          <a:p>
            <a:pPr>
              <a:lnSpc>
                <a:spcPct val="90000"/>
              </a:lnSpc>
              <a:spcBef>
                <a:spcPts val="560"/>
              </a:spcBef>
              <a:buClr>
                <a:srgbClr val="0070C0"/>
              </a:buClr>
              <a:buSzPts val="1600"/>
            </a:pPr>
            <a:r>
              <a:rPr lang="en-US" sz="1600" b="1" dirty="0">
                <a:solidFill>
                  <a:srgbClr val="0070C0"/>
                </a:solidFill>
                <a:latin typeface="Calibri"/>
                <a:ea typeface="Calibri"/>
                <a:cs typeface="Calibri"/>
                <a:sym typeface="Calibri"/>
              </a:rPr>
              <a:t>+ </a:t>
            </a:r>
            <a:r>
              <a:rPr lang="en-US" sz="1600" b="1" dirty="0" err="1">
                <a:solidFill>
                  <a:srgbClr val="0070C0"/>
                </a:solidFill>
                <a:latin typeface="Calibri"/>
                <a:ea typeface="Calibri"/>
                <a:cs typeface="Calibri"/>
                <a:sym typeface="Calibri"/>
              </a:rPr>
              <a:t>Hội</a:t>
            </a:r>
            <a:r>
              <a:rPr lang="en-US" sz="1600" b="1" dirty="0">
                <a:solidFill>
                  <a:srgbClr val="0070C0"/>
                </a:solidFill>
                <a:latin typeface="Calibri"/>
                <a:ea typeface="Calibri"/>
                <a:cs typeface="Calibri"/>
                <a:sym typeface="Calibri"/>
              </a:rPr>
              <a:t> </a:t>
            </a:r>
            <a:r>
              <a:rPr lang="en-US" sz="1600" b="1" dirty="0" err="1">
                <a:solidFill>
                  <a:srgbClr val="0070C0"/>
                </a:solidFill>
                <a:latin typeface="Calibri"/>
                <a:ea typeface="Calibri"/>
                <a:cs typeface="Calibri"/>
                <a:sym typeface="Calibri"/>
              </a:rPr>
              <a:t>thảo</a:t>
            </a:r>
            <a:r>
              <a:rPr lang="en-US" sz="1600" b="1" dirty="0">
                <a:solidFill>
                  <a:srgbClr val="0070C0"/>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489" name="Google Shape;489;p15"/>
          <p:cNvSpPr/>
          <p:nvPr/>
        </p:nvSpPr>
        <p:spPr>
          <a:xfrm>
            <a:off x="8025657" y="1522648"/>
            <a:ext cx="1896004" cy="2537876"/>
          </a:xfrm>
          <a:custGeom>
            <a:avLst/>
            <a:gdLst/>
            <a:ahLst/>
            <a:cxnLst/>
            <a:rect l="l" t="t" r="r" b="b"/>
            <a:pathLst>
              <a:path w="1896004" h="2537876" extrusionOk="0">
                <a:moveTo>
                  <a:pt x="0" y="0"/>
                </a:moveTo>
                <a:lnTo>
                  <a:pt x="1896004" y="0"/>
                </a:lnTo>
                <a:lnTo>
                  <a:pt x="1896004" y="2537876"/>
                </a:lnTo>
                <a:lnTo>
                  <a:pt x="0" y="2537876"/>
                </a:lnTo>
                <a:lnTo>
                  <a:pt x="0" y="0"/>
                </a:lnTo>
                <a:close/>
              </a:path>
            </a:pathLst>
          </a:custGeom>
          <a:solidFill>
            <a:srgbClr val="93B3D7"/>
          </a:solidFill>
          <a:ln>
            <a:noFill/>
          </a:ln>
        </p:spPr>
        <p:txBody>
          <a:bodyPr spcFirstLastPara="1" wrap="square" lIns="53325" tIns="53325" rIns="53325" bIns="53325" anchor="t" anchorCtr="0">
            <a:noAutofit/>
          </a:bodyPr>
          <a:lstStyle/>
          <a:p>
            <a:pPr>
              <a:buClr>
                <a:srgbClr val="0070C0"/>
              </a:buClr>
              <a:buSzPts val="2100"/>
            </a:pPr>
            <a:r>
              <a:rPr lang="en-US" sz="2100" dirty="0">
                <a:solidFill>
                  <a:srgbClr val="0070C0"/>
                </a:solidFill>
                <a:latin typeface="Calibri"/>
                <a:ea typeface="Calibri"/>
                <a:cs typeface="Calibri"/>
                <a:sym typeface="Calibri"/>
              </a:rPr>
              <a:t>+</a:t>
            </a:r>
            <a:r>
              <a:rPr lang="en-US" sz="2100" b="1" dirty="0" err="1">
                <a:solidFill>
                  <a:srgbClr val="0070C0"/>
                </a:solidFill>
                <a:latin typeface="Calibri"/>
                <a:ea typeface="Calibri"/>
                <a:cs typeface="Calibri"/>
                <a:sym typeface="Calibri"/>
              </a:rPr>
              <a:t>Ươm</a:t>
            </a:r>
            <a:r>
              <a:rPr lang="en-US" sz="2100" b="1" dirty="0">
                <a:solidFill>
                  <a:srgbClr val="0070C0"/>
                </a:solidFill>
                <a:latin typeface="Calibri"/>
                <a:ea typeface="Calibri"/>
                <a:cs typeface="Calibri"/>
                <a:sym typeface="Calibri"/>
              </a:rPr>
              <a:t> </a:t>
            </a:r>
            <a:r>
              <a:rPr lang="en-US" sz="2100" b="1" dirty="0" err="1">
                <a:solidFill>
                  <a:srgbClr val="0070C0"/>
                </a:solidFill>
                <a:latin typeface="Calibri"/>
                <a:ea typeface="Calibri"/>
                <a:cs typeface="Calibri"/>
                <a:sym typeface="Calibri"/>
              </a:rPr>
              <a:t>tạo</a:t>
            </a:r>
            <a:endParaRPr sz="2100" b="1" dirty="0">
              <a:solidFill>
                <a:srgbClr val="0070C0"/>
              </a:solidFill>
              <a:latin typeface="Calibri"/>
              <a:ea typeface="Calibri"/>
              <a:cs typeface="Calibri"/>
              <a:sym typeface="Calibri"/>
            </a:endParaRPr>
          </a:p>
          <a:p>
            <a:pPr>
              <a:buClr>
                <a:srgbClr val="F47524"/>
              </a:buClr>
              <a:buSzPts val="2100"/>
            </a:pPr>
            <a:r>
              <a:rPr lang="en-US" sz="2100" b="1" dirty="0">
                <a:solidFill>
                  <a:srgbClr val="F47524"/>
                </a:solidFill>
                <a:latin typeface="Calibri"/>
                <a:ea typeface="Calibri"/>
                <a:cs typeface="Calibri"/>
                <a:sym typeface="Calibri"/>
              </a:rPr>
              <a:t>Incubation</a:t>
            </a:r>
            <a:endParaRPr dirty="0">
              <a:solidFill>
                <a:schemeClr val="dk1"/>
              </a:solidFill>
              <a:latin typeface="Calibri"/>
              <a:ea typeface="Calibri"/>
              <a:cs typeface="Calibri"/>
              <a:sym typeface="Calibri"/>
            </a:endParaRPr>
          </a:p>
          <a:p>
            <a:pPr>
              <a:buClr>
                <a:srgbClr val="0070C0"/>
              </a:buClr>
              <a:buSzPts val="1600"/>
            </a:pPr>
            <a:r>
              <a:rPr lang="en-US" sz="1600" dirty="0">
                <a:solidFill>
                  <a:srgbClr val="0070C0"/>
                </a:solidFill>
                <a:latin typeface="Calibri"/>
                <a:ea typeface="Calibri"/>
                <a:cs typeface="Calibri"/>
                <a:sym typeface="Calibri"/>
              </a:rPr>
              <a:t>+</a:t>
            </a:r>
            <a:r>
              <a:rPr lang="en-US" sz="1600" dirty="0" err="1">
                <a:solidFill>
                  <a:srgbClr val="0070C0"/>
                </a:solidFill>
                <a:latin typeface="Calibri"/>
                <a:ea typeface="Calibri"/>
                <a:cs typeface="Calibri"/>
                <a:sym typeface="Calibri"/>
              </a:rPr>
              <a:t>Thúc</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đẩy</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tăng</a:t>
            </a:r>
            <a:r>
              <a:rPr lang="en-US" sz="1600" dirty="0">
                <a:solidFill>
                  <a:srgbClr val="0070C0"/>
                </a:solidFill>
                <a:latin typeface="Calibri"/>
                <a:ea typeface="Calibri"/>
                <a:cs typeface="Calibri"/>
                <a:sym typeface="Calibri"/>
              </a:rPr>
              <a:t> </a:t>
            </a:r>
            <a:r>
              <a:rPr lang="en-US" sz="1600" dirty="0" err="1">
                <a:solidFill>
                  <a:srgbClr val="0070C0"/>
                </a:solidFill>
                <a:latin typeface="Calibri"/>
                <a:ea typeface="Calibri"/>
                <a:cs typeface="Calibri"/>
                <a:sym typeface="Calibri"/>
              </a:rPr>
              <a:t>tốc</a:t>
            </a:r>
            <a:endParaRPr sz="1600" dirty="0">
              <a:solidFill>
                <a:srgbClr val="0070C0"/>
              </a:solidFill>
              <a:latin typeface="Calibri"/>
              <a:ea typeface="Calibri"/>
              <a:cs typeface="Calibri"/>
              <a:sym typeface="Calibri"/>
            </a:endParaRPr>
          </a:p>
          <a:p>
            <a:pPr>
              <a:buClr>
                <a:srgbClr val="F47524"/>
              </a:buClr>
              <a:buSzPts val="2100"/>
            </a:pPr>
            <a:r>
              <a:rPr lang="en-US" sz="2100" b="1" dirty="0">
                <a:solidFill>
                  <a:srgbClr val="F47524"/>
                </a:solidFill>
                <a:latin typeface="Calibri"/>
                <a:ea typeface="Calibri"/>
                <a:cs typeface="Calibri"/>
                <a:sym typeface="Calibri"/>
              </a:rPr>
              <a:t>Acceleration</a:t>
            </a:r>
            <a:endParaRPr dirty="0">
              <a:solidFill>
                <a:schemeClr val="dk1"/>
              </a:solidFill>
              <a:latin typeface="Calibri"/>
              <a:ea typeface="Calibri"/>
              <a:cs typeface="Calibri"/>
              <a:sym typeface="Calibri"/>
            </a:endParaRPr>
          </a:p>
          <a:p>
            <a:pPr>
              <a:buClr>
                <a:srgbClr val="0070C0"/>
              </a:buClr>
              <a:buSzPts val="2100"/>
            </a:pPr>
            <a:r>
              <a:rPr lang="en-US" sz="2100" dirty="0">
                <a:solidFill>
                  <a:srgbClr val="0070C0"/>
                </a:solidFill>
                <a:latin typeface="Calibri"/>
                <a:ea typeface="Calibri"/>
                <a:cs typeface="Calibri"/>
                <a:sym typeface="Calibri"/>
              </a:rPr>
              <a:t>+</a:t>
            </a:r>
            <a:r>
              <a:rPr lang="en-US" sz="2100" u="sng" dirty="0" err="1">
                <a:solidFill>
                  <a:srgbClr val="0070C0"/>
                </a:solidFill>
                <a:latin typeface="Calibri"/>
                <a:ea typeface="Calibri"/>
                <a:cs typeface="Calibri"/>
                <a:sym typeface="Calibri"/>
              </a:rPr>
              <a:t>S.trip</a:t>
            </a:r>
            <a:r>
              <a:rPr lang="en-US" sz="2100" u="sng" dirty="0">
                <a:solidFill>
                  <a:srgbClr val="0070C0"/>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grpSp>
        <p:nvGrpSpPr>
          <p:cNvPr id="490" name="Google Shape;490;p15"/>
          <p:cNvGrpSpPr/>
          <p:nvPr/>
        </p:nvGrpSpPr>
        <p:grpSpPr>
          <a:xfrm>
            <a:off x="2041042" y="1024342"/>
            <a:ext cx="7649992" cy="448107"/>
            <a:chOff x="458315" y="1339799"/>
            <a:chExt cx="7649992" cy="448107"/>
          </a:xfrm>
        </p:grpSpPr>
        <p:sp>
          <p:nvSpPr>
            <p:cNvPr id="491" name="Google Shape;491;p15"/>
            <p:cNvSpPr/>
            <p:nvPr/>
          </p:nvSpPr>
          <p:spPr>
            <a:xfrm>
              <a:off x="458315" y="1391561"/>
              <a:ext cx="338111" cy="338111"/>
            </a:xfrm>
            <a:prstGeom prst="chord">
              <a:avLst>
                <a:gd name="adj1" fmla="val 1800000"/>
                <a:gd name="adj2" fmla="val 900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492" name="Google Shape;492;p15"/>
            <p:cNvSpPr/>
            <p:nvPr/>
          </p:nvSpPr>
          <p:spPr>
            <a:xfrm>
              <a:off x="837045" y="1361952"/>
              <a:ext cx="1282327" cy="422639"/>
            </a:xfrm>
            <a:custGeom>
              <a:avLst/>
              <a:gdLst/>
              <a:ahLst/>
              <a:cxnLst/>
              <a:rect l="l" t="t" r="r" b="b"/>
              <a:pathLst>
                <a:path w="1250307" h="422639" extrusionOk="0">
                  <a:moveTo>
                    <a:pt x="0" y="0"/>
                  </a:moveTo>
                  <a:lnTo>
                    <a:pt x="1250307" y="0"/>
                  </a:lnTo>
                  <a:lnTo>
                    <a:pt x="1250307" y="422639"/>
                  </a:lnTo>
                  <a:lnTo>
                    <a:pt x="0" y="422639"/>
                  </a:lnTo>
                  <a:lnTo>
                    <a:pt x="0" y="0"/>
                  </a:lnTo>
                  <a:close/>
                </a:path>
              </a:pathLst>
            </a:custGeom>
            <a:noFill/>
            <a:ln>
              <a:noFill/>
            </a:ln>
          </p:spPr>
          <p:txBody>
            <a:bodyPr spcFirstLastPara="1" wrap="square" lIns="35550" tIns="35550" rIns="35550" bIns="35550" anchor="b" anchorCtr="0">
              <a:noAutofit/>
            </a:bodyPr>
            <a:lstStyle/>
            <a:p>
              <a:pPr>
                <a:lnSpc>
                  <a:spcPct val="90000"/>
                </a:lnSpc>
                <a:buClr>
                  <a:schemeClr val="dk1"/>
                </a:buClr>
                <a:buSzPts val="1400"/>
              </a:pPr>
              <a:r>
                <a:rPr lang="en-US" sz="1400" b="1" u="sng" dirty="0" err="1">
                  <a:solidFill>
                    <a:schemeClr val="dk1"/>
                  </a:solidFill>
                  <a:latin typeface="Calibri"/>
                  <a:ea typeface="Calibri"/>
                  <a:cs typeface="Calibri"/>
                  <a:sym typeface="Calibri"/>
                </a:rPr>
                <a:t>Công</a:t>
              </a:r>
              <a:r>
                <a:rPr lang="en-US" sz="1400" b="1" u="sng" dirty="0">
                  <a:solidFill>
                    <a:schemeClr val="dk1"/>
                  </a:solidFill>
                  <a:latin typeface="Calibri"/>
                  <a:ea typeface="Calibri"/>
                  <a:cs typeface="Calibri"/>
                  <a:sym typeface="Calibri"/>
                </a:rPr>
                <a:t> </a:t>
              </a:r>
              <a:r>
                <a:rPr lang="en-US" sz="1400" b="1" u="sng" dirty="0" err="1">
                  <a:solidFill>
                    <a:schemeClr val="dk1"/>
                  </a:solidFill>
                  <a:latin typeface="Calibri"/>
                  <a:ea typeface="Calibri"/>
                  <a:cs typeface="Calibri"/>
                  <a:sym typeface="Calibri"/>
                </a:rPr>
                <a:t>nghệ</a:t>
              </a:r>
              <a:r>
                <a:rPr lang="en-US" sz="1400" b="1" u="sng" dirty="0">
                  <a:solidFill>
                    <a:schemeClr val="dk1"/>
                  </a:solidFill>
                  <a:latin typeface="Calibri"/>
                  <a:ea typeface="Calibri"/>
                  <a:cs typeface="Calibri"/>
                  <a:sym typeface="Calibri"/>
                </a:rPr>
                <a:t> (Technology)</a:t>
              </a:r>
              <a:endParaRPr sz="1400" b="1" u="sng" dirty="0">
                <a:solidFill>
                  <a:schemeClr val="dk1"/>
                </a:solidFill>
                <a:latin typeface="Calibri"/>
                <a:ea typeface="Calibri"/>
                <a:cs typeface="Calibri"/>
                <a:sym typeface="Calibri"/>
              </a:endParaRPr>
            </a:p>
          </p:txBody>
        </p:sp>
        <p:sp>
          <p:nvSpPr>
            <p:cNvPr id="493" name="Google Shape;493;p15"/>
            <p:cNvSpPr/>
            <p:nvPr/>
          </p:nvSpPr>
          <p:spPr>
            <a:xfrm>
              <a:off x="2445057" y="1347637"/>
              <a:ext cx="422643" cy="422639"/>
            </a:xfrm>
            <a:prstGeom prst="ellipse">
              <a:avLst/>
            </a:prstGeom>
            <a:solidFill>
              <a:srgbClr val="CFD7E7"/>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494" name="Google Shape;494;p15"/>
            <p:cNvSpPr/>
            <p:nvPr/>
          </p:nvSpPr>
          <p:spPr>
            <a:xfrm>
              <a:off x="2466787" y="1441218"/>
              <a:ext cx="375641" cy="307373"/>
            </a:xfrm>
            <a:prstGeom prst="chord">
              <a:avLst>
                <a:gd name="adj1" fmla="val 0"/>
                <a:gd name="adj2" fmla="val 1080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495" name="Google Shape;495;p15"/>
            <p:cNvSpPr/>
            <p:nvPr/>
          </p:nvSpPr>
          <p:spPr>
            <a:xfrm>
              <a:off x="2875459" y="1358270"/>
              <a:ext cx="1250307" cy="422639"/>
            </a:xfrm>
            <a:custGeom>
              <a:avLst/>
              <a:gdLst/>
              <a:ahLst/>
              <a:cxnLst/>
              <a:rect l="l" t="t" r="r" b="b"/>
              <a:pathLst>
                <a:path w="1250307" h="422639" extrusionOk="0">
                  <a:moveTo>
                    <a:pt x="0" y="0"/>
                  </a:moveTo>
                  <a:lnTo>
                    <a:pt x="1250307" y="0"/>
                  </a:lnTo>
                  <a:lnTo>
                    <a:pt x="1250307" y="422639"/>
                  </a:lnTo>
                  <a:lnTo>
                    <a:pt x="0" y="422639"/>
                  </a:lnTo>
                  <a:lnTo>
                    <a:pt x="0" y="0"/>
                  </a:lnTo>
                  <a:close/>
                </a:path>
              </a:pathLst>
            </a:custGeom>
            <a:noFill/>
            <a:ln>
              <a:noFill/>
            </a:ln>
          </p:spPr>
          <p:txBody>
            <a:bodyPr spcFirstLastPara="1" wrap="square" lIns="35550" tIns="35550" rIns="35550" bIns="35550" anchor="b" anchorCtr="0">
              <a:noAutofit/>
            </a:bodyPr>
            <a:lstStyle/>
            <a:p>
              <a:pPr>
                <a:lnSpc>
                  <a:spcPct val="90000"/>
                </a:lnSpc>
                <a:buClr>
                  <a:schemeClr val="dk1"/>
                </a:buClr>
                <a:buSzPts val="1400"/>
              </a:pPr>
              <a:r>
                <a:rPr lang="en-US" sz="1400" b="1" u="sng">
                  <a:solidFill>
                    <a:schemeClr val="dk1"/>
                  </a:solidFill>
                  <a:latin typeface="Calibri"/>
                  <a:ea typeface="Calibri"/>
                  <a:cs typeface="Calibri"/>
                  <a:sym typeface="Calibri"/>
                </a:rPr>
                <a:t>Truyền cảm hứng (Inspire)</a:t>
              </a:r>
              <a:endParaRPr sz="1400" b="1" u="sng">
                <a:solidFill>
                  <a:schemeClr val="dk1"/>
                </a:solidFill>
                <a:latin typeface="Calibri"/>
                <a:ea typeface="Calibri"/>
                <a:cs typeface="Calibri"/>
                <a:sym typeface="Calibri"/>
              </a:endParaRPr>
            </a:p>
          </p:txBody>
        </p:sp>
        <p:sp>
          <p:nvSpPr>
            <p:cNvPr id="496" name="Google Shape;496;p15"/>
            <p:cNvSpPr/>
            <p:nvPr/>
          </p:nvSpPr>
          <p:spPr>
            <a:xfrm>
              <a:off x="4543846" y="1339799"/>
              <a:ext cx="422639" cy="422639"/>
            </a:xfrm>
            <a:prstGeom prst="ellipse">
              <a:avLst/>
            </a:prstGeom>
            <a:solidFill>
              <a:srgbClr val="CFD7E7"/>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497" name="Google Shape;497;p15"/>
            <p:cNvSpPr/>
            <p:nvPr/>
          </p:nvSpPr>
          <p:spPr>
            <a:xfrm>
              <a:off x="4586111" y="1382063"/>
              <a:ext cx="338111" cy="338111"/>
            </a:xfrm>
            <a:prstGeom prst="chord">
              <a:avLst>
                <a:gd name="adj1" fmla="val 19800000"/>
                <a:gd name="adj2" fmla="val 1260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498" name="Google Shape;498;p15"/>
            <p:cNvSpPr/>
            <p:nvPr/>
          </p:nvSpPr>
          <p:spPr>
            <a:xfrm>
              <a:off x="5018328" y="1339799"/>
              <a:ext cx="1250307" cy="422639"/>
            </a:xfrm>
            <a:custGeom>
              <a:avLst/>
              <a:gdLst/>
              <a:ahLst/>
              <a:cxnLst/>
              <a:rect l="l" t="t" r="r" b="b"/>
              <a:pathLst>
                <a:path w="1250307" h="422639" extrusionOk="0">
                  <a:moveTo>
                    <a:pt x="0" y="0"/>
                  </a:moveTo>
                  <a:lnTo>
                    <a:pt x="1250307" y="0"/>
                  </a:lnTo>
                  <a:lnTo>
                    <a:pt x="1250307" y="422639"/>
                  </a:lnTo>
                  <a:lnTo>
                    <a:pt x="0" y="422639"/>
                  </a:lnTo>
                  <a:lnTo>
                    <a:pt x="0" y="0"/>
                  </a:lnTo>
                  <a:close/>
                </a:path>
              </a:pathLst>
            </a:custGeom>
            <a:noFill/>
            <a:ln>
              <a:noFill/>
            </a:ln>
          </p:spPr>
          <p:txBody>
            <a:bodyPr spcFirstLastPara="1" wrap="square" lIns="35550" tIns="35550" rIns="35550" bIns="35550" anchor="b" anchorCtr="0">
              <a:noAutofit/>
            </a:bodyPr>
            <a:lstStyle/>
            <a:p>
              <a:pPr>
                <a:lnSpc>
                  <a:spcPct val="90000"/>
                </a:lnSpc>
                <a:buClr>
                  <a:schemeClr val="dk1"/>
                </a:buClr>
                <a:buSzPts val="1400"/>
              </a:pPr>
              <a:r>
                <a:rPr lang="en-US" sz="1400" b="1" u="sng">
                  <a:solidFill>
                    <a:schemeClr val="dk1"/>
                  </a:solidFill>
                  <a:latin typeface="Calibri"/>
                  <a:ea typeface="Calibri"/>
                  <a:cs typeface="Calibri"/>
                  <a:sym typeface="Calibri"/>
                </a:rPr>
                <a:t>Khám phá (Discover)</a:t>
              </a:r>
              <a:endParaRPr sz="1400" b="1" u="sng">
                <a:solidFill>
                  <a:schemeClr val="dk1"/>
                </a:solidFill>
                <a:latin typeface="Calibri"/>
                <a:ea typeface="Calibri"/>
                <a:cs typeface="Calibri"/>
                <a:sym typeface="Calibri"/>
              </a:endParaRPr>
            </a:p>
          </p:txBody>
        </p:sp>
        <p:sp>
          <p:nvSpPr>
            <p:cNvPr id="499" name="Google Shape;499;p15"/>
            <p:cNvSpPr/>
            <p:nvPr/>
          </p:nvSpPr>
          <p:spPr>
            <a:xfrm>
              <a:off x="6435364" y="1340694"/>
              <a:ext cx="422639" cy="422639"/>
            </a:xfrm>
            <a:prstGeom prst="ellipse">
              <a:avLst/>
            </a:prstGeom>
            <a:solidFill>
              <a:srgbClr val="CFD7E7"/>
            </a:solidFill>
            <a:ln>
              <a:noFill/>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500" name="Google Shape;500;p15"/>
            <p:cNvSpPr/>
            <p:nvPr/>
          </p:nvSpPr>
          <p:spPr>
            <a:xfrm>
              <a:off x="6478460" y="1377067"/>
              <a:ext cx="338114" cy="338111"/>
            </a:xfrm>
            <a:prstGeom prst="chord">
              <a:avLst>
                <a:gd name="adj1" fmla="val 16200000"/>
                <a:gd name="adj2" fmla="val 1620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chemeClr val="dk1"/>
                </a:buClr>
                <a:buSzPts val="1800"/>
              </a:pPr>
              <a:endParaRPr>
                <a:solidFill>
                  <a:schemeClr val="dk1"/>
                </a:solidFill>
                <a:latin typeface="Calibri"/>
                <a:ea typeface="Calibri"/>
                <a:cs typeface="Calibri"/>
                <a:sym typeface="Calibri"/>
              </a:endParaRPr>
            </a:p>
          </p:txBody>
        </p:sp>
        <p:sp>
          <p:nvSpPr>
            <p:cNvPr id="501" name="Google Shape;501;p15"/>
            <p:cNvSpPr/>
            <p:nvPr/>
          </p:nvSpPr>
          <p:spPr>
            <a:xfrm>
              <a:off x="6858000" y="1365267"/>
              <a:ext cx="1250307" cy="422639"/>
            </a:xfrm>
            <a:custGeom>
              <a:avLst/>
              <a:gdLst/>
              <a:ahLst/>
              <a:cxnLst/>
              <a:rect l="l" t="t" r="r" b="b"/>
              <a:pathLst>
                <a:path w="1250307" h="422639" extrusionOk="0">
                  <a:moveTo>
                    <a:pt x="0" y="0"/>
                  </a:moveTo>
                  <a:lnTo>
                    <a:pt x="1250307" y="0"/>
                  </a:lnTo>
                  <a:lnTo>
                    <a:pt x="1250307" y="422639"/>
                  </a:lnTo>
                  <a:lnTo>
                    <a:pt x="0" y="422639"/>
                  </a:lnTo>
                  <a:lnTo>
                    <a:pt x="0" y="0"/>
                  </a:lnTo>
                  <a:close/>
                </a:path>
              </a:pathLst>
            </a:custGeom>
            <a:noFill/>
            <a:ln>
              <a:noFill/>
            </a:ln>
          </p:spPr>
          <p:txBody>
            <a:bodyPr spcFirstLastPara="1" wrap="square" lIns="35550" tIns="35550" rIns="35550" bIns="35550" anchor="b" anchorCtr="0">
              <a:noAutofit/>
            </a:bodyPr>
            <a:lstStyle/>
            <a:p>
              <a:pPr>
                <a:buClr>
                  <a:schemeClr val="dk1"/>
                </a:buClr>
                <a:buSzPts val="1400"/>
              </a:pPr>
              <a:r>
                <a:rPr lang="en-US" sz="1400" b="1" u="sng">
                  <a:solidFill>
                    <a:schemeClr val="dk1"/>
                  </a:solidFill>
                  <a:latin typeface="Calibri"/>
                  <a:ea typeface="Calibri"/>
                  <a:cs typeface="Calibri"/>
                  <a:sym typeface="Calibri"/>
                </a:rPr>
                <a:t>Trải nghiệm</a:t>
              </a:r>
              <a:endParaRPr>
                <a:solidFill>
                  <a:schemeClr val="dk1"/>
                </a:solidFill>
                <a:latin typeface="Calibri"/>
                <a:ea typeface="Calibri"/>
                <a:cs typeface="Calibri"/>
                <a:sym typeface="Calibri"/>
              </a:endParaRPr>
            </a:p>
            <a:p>
              <a:pPr>
                <a:buClr>
                  <a:schemeClr val="dk1"/>
                </a:buClr>
                <a:buSzPts val="1400"/>
              </a:pPr>
              <a:r>
                <a:rPr lang="en-US" sz="1400" b="1" u="sng">
                  <a:solidFill>
                    <a:schemeClr val="dk1"/>
                  </a:solidFill>
                  <a:latin typeface="Calibri"/>
                  <a:ea typeface="Calibri"/>
                  <a:cs typeface="Calibri"/>
                  <a:sym typeface="Calibri"/>
                </a:rPr>
                <a:t>(Experience)</a:t>
              </a:r>
              <a:endParaRPr sz="1400" b="1" u="sng">
                <a:solidFill>
                  <a:schemeClr val="dk1"/>
                </a:solidFill>
                <a:latin typeface="Calibri"/>
                <a:ea typeface="Calibri"/>
                <a:cs typeface="Calibri"/>
                <a:sym typeface="Calibri"/>
              </a:endParaRPr>
            </a:p>
          </p:txBody>
        </p:sp>
      </p:grpSp>
      <p:grpSp>
        <p:nvGrpSpPr>
          <p:cNvPr id="502" name="Google Shape;502;p15"/>
          <p:cNvGrpSpPr/>
          <p:nvPr/>
        </p:nvGrpSpPr>
        <p:grpSpPr>
          <a:xfrm>
            <a:off x="2310541" y="4200715"/>
            <a:ext cx="7619589" cy="1245197"/>
            <a:chOff x="790985" y="4314006"/>
            <a:chExt cx="7619589" cy="1245197"/>
          </a:xfrm>
        </p:grpSpPr>
        <p:sp>
          <p:nvSpPr>
            <p:cNvPr id="503" name="Google Shape;503;p15"/>
            <p:cNvSpPr/>
            <p:nvPr/>
          </p:nvSpPr>
          <p:spPr>
            <a:xfrm>
              <a:off x="790985" y="5183511"/>
              <a:ext cx="7619589" cy="375692"/>
            </a:xfrm>
            <a:prstGeom prst="rect">
              <a:avLst/>
            </a:prstGeom>
            <a:solidFill>
              <a:srgbClr val="A5A5A5"/>
            </a:solidFill>
            <a:ln>
              <a:noFill/>
            </a:ln>
          </p:spPr>
          <p:txBody>
            <a:bodyPr spcFirstLastPara="1" wrap="square" lIns="91425" tIns="45700" rIns="91425" bIns="45700" anchor="ctr" anchorCtr="0">
              <a:noAutofit/>
            </a:bodyPr>
            <a:lstStyle/>
            <a:p>
              <a:pPr algn="ctr">
                <a:buClr>
                  <a:srgbClr val="FFFFFF"/>
                </a:buClr>
                <a:buSzPts val="1575"/>
              </a:pPr>
              <a:r>
                <a:rPr lang="en-US" sz="1575" b="1" dirty="0">
                  <a:solidFill>
                    <a:srgbClr val="FFFFFF"/>
                  </a:solidFill>
                  <a:latin typeface="Calibri"/>
                  <a:ea typeface="Calibri"/>
                  <a:cs typeface="Calibri"/>
                  <a:sym typeface="Calibri"/>
                </a:rPr>
                <a:t>ITP: </a:t>
              </a:r>
              <a:r>
                <a:rPr lang="en-US" sz="1575" b="1" dirty="0" err="1">
                  <a:solidFill>
                    <a:srgbClr val="FFFFFF"/>
                  </a:solidFill>
                  <a:latin typeface="Calibri"/>
                  <a:ea typeface="Calibri"/>
                  <a:cs typeface="Calibri"/>
                  <a:sym typeface="Calibri"/>
                </a:rPr>
                <a:t>Hệ</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sinh</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thái</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khởi</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nghiêp</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đổi</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mới</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sáng</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tạo</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kết</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nối</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toàn</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cầu</a:t>
              </a:r>
              <a:endParaRPr sz="1575" b="1" dirty="0">
                <a:solidFill>
                  <a:srgbClr val="FFFFFF"/>
                </a:solidFill>
                <a:latin typeface="Calibri"/>
                <a:ea typeface="Calibri"/>
                <a:cs typeface="Calibri"/>
                <a:sym typeface="Calibri"/>
              </a:endParaRPr>
            </a:p>
          </p:txBody>
        </p:sp>
        <p:sp>
          <p:nvSpPr>
            <p:cNvPr id="504" name="Google Shape;504;p15"/>
            <p:cNvSpPr/>
            <p:nvPr/>
          </p:nvSpPr>
          <p:spPr>
            <a:xfrm>
              <a:off x="3281046" y="4314006"/>
              <a:ext cx="5118804" cy="405618"/>
            </a:xfrm>
            <a:prstGeom prst="rect">
              <a:avLst/>
            </a:prstGeom>
            <a:solidFill>
              <a:srgbClr val="E36C09"/>
            </a:solidFill>
            <a:ln>
              <a:noFill/>
            </a:ln>
          </p:spPr>
          <p:txBody>
            <a:bodyPr spcFirstLastPara="1" wrap="square" lIns="68550" tIns="34275" rIns="68550" bIns="34275" anchor="ctr" anchorCtr="0">
              <a:noAutofit/>
            </a:bodyPr>
            <a:lstStyle/>
            <a:p>
              <a:pPr algn="ctr">
                <a:buClr>
                  <a:srgbClr val="FFFFFF"/>
                </a:buClr>
                <a:buSzPts val="1575"/>
              </a:pPr>
              <a:r>
                <a:rPr lang="en-US" sz="1575" b="1">
                  <a:solidFill>
                    <a:srgbClr val="FFFFFF"/>
                  </a:solidFill>
                  <a:latin typeface="Calibri"/>
                  <a:ea typeface="Calibri"/>
                  <a:cs typeface="Calibri"/>
                  <a:sym typeface="Calibri"/>
                </a:rPr>
                <a:t>Mạng lưới các Mentor (IMN)</a:t>
              </a:r>
              <a:endParaRPr sz="1050">
                <a:solidFill>
                  <a:srgbClr val="000000"/>
                </a:solidFill>
                <a:latin typeface="Arial"/>
                <a:ea typeface="Arial"/>
                <a:cs typeface="Arial"/>
                <a:sym typeface="Arial"/>
              </a:endParaRPr>
            </a:p>
          </p:txBody>
        </p:sp>
        <p:sp>
          <p:nvSpPr>
            <p:cNvPr id="505" name="Google Shape;505;p15"/>
            <p:cNvSpPr/>
            <p:nvPr/>
          </p:nvSpPr>
          <p:spPr>
            <a:xfrm>
              <a:off x="3281046" y="4756394"/>
              <a:ext cx="5118805" cy="400508"/>
            </a:xfrm>
            <a:prstGeom prst="rect">
              <a:avLst/>
            </a:prstGeom>
            <a:solidFill>
              <a:srgbClr val="E36C09"/>
            </a:solidFill>
            <a:ln>
              <a:noFill/>
            </a:ln>
          </p:spPr>
          <p:txBody>
            <a:bodyPr spcFirstLastPara="1" wrap="square" lIns="68550" tIns="34275" rIns="68550" bIns="34275" anchor="ctr" anchorCtr="0">
              <a:noAutofit/>
            </a:bodyPr>
            <a:lstStyle/>
            <a:p>
              <a:pPr algn="ctr">
                <a:buClr>
                  <a:srgbClr val="FFFFFF"/>
                </a:buClr>
                <a:buSzPts val="1575"/>
              </a:pPr>
              <a:r>
                <a:rPr lang="en-US" sz="1575" b="1">
                  <a:solidFill>
                    <a:srgbClr val="FFFFFF"/>
                  </a:solidFill>
                  <a:latin typeface="Calibri"/>
                  <a:ea typeface="Calibri"/>
                  <a:cs typeface="Calibri"/>
                  <a:sym typeface="Calibri"/>
                </a:rPr>
                <a:t>Mạng lưới nhà đầu tư Thiên thần (IAN) </a:t>
              </a:r>
              <a:endParaRPr sz="1050">
                <a:solidFill>
                  <a:srgbClr val="000000"/>
                </a:solidFill>
                <a:latin typeface="Arial"/>
                <a:ea typeface="Arial"/>
                <a:cs typeface="Arial"/>
                <a:sym typeface="Arial"/>
              </a:endParaRPr>
            </a:p>
          </p:txBody>
        </p:sp>
        <p:sp>
          <p:nvSpPr>
            <p:cNvPr id="506" name="Google Shape;506;p15"/>
            <p:cNvSpPr/>
            <p:nvPr/>
          </p:nvSpPr>
          <p:spPr>
            <a:xfrm>
              <a:off x="790985" y="4314006"/>
              <a:ext cx="3099661" cy="405618"/>
            </a:xfrm>
            <a:prstGeom prst="rect">
              <a:avLst/>
            </a:prstGeom>
            <a:solidFill>
              <a:srgbClr val="A5A5A5"/>
            </a:solidFill>
            <a:ln>
              <a:noFill/>
            </a:ln>
          </p:spPr>
          <p:txBody>
            <a:bodyPr spcFirstLastPara="1" wrap="square" lIns="91425" tIns="45700" rIns="91425" bIns="45700" anchor="ctr" anchorCtr="0">
              <a:noAutofit/>
            </a:bodyPr>
            <a:lstStyle/>
            <a:p>
              <a:pPr algn="ctr">
                <a:buClr>
                  <a:srgbClr val="FFFFFF"/>
                </a:buClr>
                <a:buSzPts val="1575"/>
              </a:pPr>
              <a:r>
                <a:rPr lang="en-US" sz="1575" b="1" dirty="0" err="1">
                  <a:solidFill>
                    <a:srgbClr val="FFFFFF"/>
                  </a:solidFill>
                  <a:latin typeface="Calibri"/>
                  <a:ea typeface="Calibri"/>
                  <a:cs typeface="Calibri"/>
                  <a:sym typeface="Calibri"/>
                </a:rPr>
                <a:t>Mạng</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lưới</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chuyên</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gia</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giáo</a:t>
              </a:r>
              <a:r>
                <a:rPr lang="en-US" sz="1575" b="1" dirty="0">
                  <a:solidFill>
                    <a:srgbClr val="FFFFFF"/>
                  </a:solidFill>
                  <a:latin typeface="Calibri"/>
                  <a:ea typeface="Calibri"/>
                  <a:cs typeface="Calibri"/>
                  <a:sym typeface="Calibri"/>
                </a:rPr>
                <a:t> </a:t>
              </a:r>
              <a:r>
                <a:rPr lang="en-US" sz="1575" b="1" dirty="0" err="1">
                  <a:solidFill>
                    <a:srgbClr val="FFFFFF"/>
                  </a:solidFill>
                  <a:latin typeface="Calibri"/>
                  <a:ea typeface="Calibri"/>
                  <a:cs typeface="Calibri"/>
                  <a:sym typeface="Calibri"/>
                </a:rPr>
                <a:t>sư</a:t>
              </a:r>
              <a:endParaRPr sz="1575" b="1" dirty="0">
                <a:solidFill>
                  <a:srgbClr val="FFFFFF"/>
                </a:solidFill>
                <a:latin typeface="Calibri"/>
                <a:ea typeface="Calibri"/>
                <a:cs typeface="Calibri"/>
                <a:sym typeface="Calibri"/>
              </a:endParaRPr>
            </a:p>
          </p:txBody>
        </p:sp>
        <p:sp>
          <p:nvSpPr>
            <p:cNvPr id="507" name="Google Shape;507;p15"/>
            <p:cNvSpPr/>
            <p:nvPr/>
          </p:nvSpPr>
          <p:spPr>
            <a:xfrm>
              <a:off x="790985" y="4751284"/>
              <a:ext cx="3099661" cy="405618"/>
            </a:xfrm>
            <a:prstGeom prst="rect">
              <a:avLst/>
            </a:prstGeom>
            <a:solidFill>
              <a:srgbClr val="A5A5A5"/>
            </a:solidFill>
            <a:ln>
              <a:noFill/>
            </a:ln>
          </p:spPr>
          <p:txBody>
            <a:bodyPr spcFirstLastPara="1" wrap="square" lIns="91425" tIns="45700" rIns="91425" bIns="45700" anchor="ctr" anchorCtr="0">
              <a:noAutofit/>
            </a:bodyPr>
            <a:lstStyle/>
            <a:p>
              <a:pPr algn="ctr">
                <a:buClr>
                  <a:srgbClr val="FFFFFF"/>
                </a:buClr>
                <a:buSzPts val="1575"/>
              </a:pPr>
              <a:r>
                <a:rPr lang="en-US" sz="1575" b="1">
                  <a:solidFill>
                    <a:srgbClr val="FFFFFF"/>
                  </a:solidFill>
                  <a:latin typeface="Calibri"/>
                  <a:ea typeface="Calibri"/>
                  <a:cs typeface="Calibri"/>
                  <a:sym typeface="Calibri"/>
                </a:rPr>
                <a:t>Mạng lưới DN ĐMST</a:t>
              </a:r>
              <a:endParaRPr sz="1575" b="1">
                <a:solidFill>
                  <a:srgbClr val="FFFFFF"/>
                </a:solidFill>
                <a:latin typeface="Calibri"/>
                <a:ea typeface="Calibri"/>
                <a:cs typeface="Calibri"/>
                <a:sym typeface="Calibri"/>
              </a:endParaRPr>
            </a:p>
          </p:txBody>
        </p:sp>
      </p:grpSp>
      <p:sp>
        <p:nvSpPr>
          <p:cNvPr id="508" name="Google Shape;508;p15"/>
          <p:cNvSpPr txBox="1"/>
          <p:nvPr/>
        </p:nvSpPr>
        <p:spPr>
          <a:xfrm>
            <a:off x="1571154" y="2824578"/>
            <a:ext cx="789890" cy="300082"/>
          </a:xfrm>
          <a:prstGeom prst="rect">
            <a:avLst/>
          </a:prstGeom>
          <a:noFill/>
          <a:ln>
            <a:noFill/>
          </a:ln>
        </p:spPr>
        <p:txBody>
          <a:bodyPr spcFirstLastPara="1" wrap="square" lIns="91425" tIns="45700" rIns="91425" bIns="45700" anchor="t" anchorCtr="0">
            <a:spAutoFit/>
          </a:bodyPr>
          <a:lstStyle/>
          <a:p>
            <a:pPr>
              <a:buClr>
                <a:srgbClr val="F47524"/>
              </a:buClr>
              <a:buSzPts val="1350"/>
            </a:pPr>
            <a:r>
              <a:rPr lang="en-US" sz="1350" b="1">
                <a:solidFill>
                  <a:srgbClr val="F47524"/>
                </a:solidFill>
                <a:latin typeface="Calibri"/>
                <a:ea typeface="Calibri"/>
                <a:cs typeface="Calibri"/>
                <a:sym typeface="Calibri"/>
              </a:rPr>
              <a:t>Block 86</a:t>
            </a:r>
            <a:endParaRPr sz="1350" b="1">
              <a:solidFill>
                <a:srgbClr val="F47524"/>
              </a:solidFill>
              <a:latin typeface="Times New Roman"/>
              <a:ea typeface="Times New Roman"/>
              <a:cs typeface="Times New Roman"/>
              <a:sym typeface="Times New Roman"/>
            </a:endParaRPr>
          </a:p>
        </p:txBody>
      </p:sp>
      <p:grpSp>
        <p:nvGrpSpPr>
          <p:cNvPr id="510" name="Google Shape;510;p15"/>
          <p:cNvGrpSpPr/>
          <p:nvPr/>
        </p:nvGrpSpPr>
        <p:grpSpPr>
          <a:xfrm rot="10800000">
            <a:off x="9691034" y="5742185"/>
            <a:ext cx="976966" cy="1121858"/>
            <a:chOff x="8134350" y="5731969"/>
            <a:chExt cx="976966" cy="1121858"/>
          </a:xfrm>
        </p:grpSpPr>
        <p:cxnSp>
          <p:nvCxnSpPr>
            <p:cNvPr id="511" name="Google Shape;511;p15"/>
            <p:cNvCxnSpPr/>
            <p:nvPr/>
          </p:nvCxnSpPr>
          <p:spPr>
            <a:xfrm flipH="1">
              <a:off x="8138976" y="5731969"/>
              <a:ext cx="914400" cy="1066800"/>
            </a:xfrm>
            <a:prstGeom prst="straightConnector1">
              <a:avLst/>
            </a:prstGeom>
            <a:noFill/>
            <a:ln w="12700" cap="flat" cmpd="sng">
              <a:solidFill>
                <a:srgbClr val="9FCD53"/>
              </a:solidFill>
              <a:prstDash val="solid"/>
              <a:miter lim="800000"/>
              <a:headEnd type="none" w="sm" len="sm"/>
              <a:tailEnd type="none" w="sm" len="sm"/>
            </a:ln>
          </p:spPr>
        </p:cxnSp>
        <p:cxnSp>
          <p:nvCxnSpPr>
            <p:cNvPr id="512" name="Google Shape;512;p15"/>
            <p:cNvCxnSpPr/>
            <p:nvPr/>
          </p:nvCxnSpPr>
          <p:spPr>
            <a:xfrm flipH="1">
              <a:off x="8149725" y="5731969"/>
              <a:ext cx="961591" cy="1121858"/>
            </a:xfrm>
            <a:prstGeom prst="straightConnector1">
              <a:avLst/>
            </a:prstGeom>
            <a:noFill/>
            <a:ln w="12700" cap="flat" cmpd="sng">
              <a:solidFill>
                <a:srgbClr val="F37624"/>
              </a:solidFill>
              <a:prstDash val="solid"/>
              <a:miter lim="800000"/>
              <a:headEnd type="none" w="sm" len="sm"/>
              <a:tailEnd type="none" w="sm" len="sm"/>
            </a:ln>
          </p:spPr>
        </p:cxnSp>
        <p:cxnSp>
          <p:nvCxnSpPr>
            <p:cNvPr id="513" name="Google Shape;513;p15"/>
            <p:cNvCxnSpPr/>
            <p:nvPr/>
          </p:nvCxnSpPr>
          <p:spPr>
            <a:xfrm flipH="1">
              <a:off x="8134350" y="5731969"/>
              <a:ext cx="803505" cy="937420"/>
            </a:xfrm>
            <a:prstGeom prst="straightConnector1">
              <a:avLst/>
            </a:prstGeom>
            <a:noFill/>
            <a:ln w="12700" cap="flat" cmpd="sng">
              <a:solidFill>
                <a:srgbClr val="9FCD53"/>
              </a:solidFill>
              <a:prstDash val="solid"/>
              <a:miter lim="800000"/>
              <a:headEnd type="none" w="sm" len="sm"/>
              <a:tailEnd type="none" w="sm" len="sm"/>
            </a:ln>
          </p:spPr>
        </p:cxnSp>
        <p:cxnSp>
          <p:nvCxnSpPr>
            <p:cNvPr id="514" name="Google Shape;514;p15"/>
            <p:cNvCxnSpPr/>
            <p:nvPr/>
          </p:nvCxnSpPr>
          <p:spPr>
            <a:xfrm flipH="1">
              <a:off x="8138976" y="5731969"/>
              <a:ext cx="856818" cy="999621"/>
            </a:xfrm>
            <a:prstGeom prst="straightConnector1">
              <a:avLst/>
            </a:prstGeom>
            <a:noFill/>
            <a:ln w="12700" cap="flat" cmpd="sng">
              <a:solidFill>
                <a:srgbClr val="F47524"/>
              </a:solidFill>
              <a:prstDash val="solid"/>
              <a:miter lim="800000"/>
              <a:headEnd type="none" w="sm" len="sm"/>
              <a:tailEnd type="none" w="sm" len="sm"/>
            </a:ln>
          </p:spPr>
        </p:cxnSp>
      </p:grpSp>
      <p:grpSp>
        <p:nvGrpSpPr>
          <p:cNvPr id="515" name="Google Shape;515;p15"/>
          <p:cNvGrpSpPr/>
          <p:nvPr/>
        </p:nvGrpSpPr>
        <p:grpSpPr>
          <a:xfrm>
            <a:off x="1532467" y="0"/>
            <a:ext cx="976966" cy="1121858"/>
            <a:chOff x="-4626" y="0"/>
            <a:chExt cx="976966" cy="1121858"/>
          </a:xfrm>
        </p:grpSpPr>
        <p:cxnSp>
          <p:nvCxnSpPr>
            <p:cNvPr id="516" name="Google Shape;516;p15"/>
            <p:cNvCxnSpPr/>
            <p:nvPr/>
          </p:nvCxnSpPr>
          <p:spPr>
            <a:xfrm flipH="1">
              <a:off x="0" y="0"/>
              <a:ext cx="914400" cy="1066800"/>
            </a:xfrm>
            <a:prstGeom prst="straightConnector1">
              <a:avLst/>
            </a:prstGeom>
            <a:noFill/>
            <a:ln w="12700" cap="flat" cmpd="sng">
              <a:solidFill>
                <a:srgbClr val="9FCD53"/>
              </a:solidFill>
              <a:prstDash val="solid"/>
              <a:miter lim="800000"/>
              <a:headEnd type="none" w="sm" len="sm"/>
              <a:tailEnd type="none" w="sm" len="sm"/>
            </a:ln>
          </p:spPr>
        </p:cxnSp>
        <p:cxnSp>
          <p:nvCxnSpPr>
            <p:cNvPr id="517" name="Google Shape;517;p15"/>
            <p:cNvCxnSpPr/>
            <p:nvPr/>
          </p:nvCxnSpPr>
          <p:spPr>
            <a:xfrm flipH="1">
              <a:off x="10749" y="0"/>
              <a:ext cx="961591" cy="1121858"/>
            </a:xfrm>
            <a:prstGeom prst="straightConnector1">
              <a:avLst/>
            </a:prstGeom>
            <a:noFill/>
            <a:ln w="12700" cap="flat" cmpd="sng">
              <a:solidFill>
                <a:srgbClr val="F37624"/>
              </a:solidFill>
              <a:prstDash val="solid"/>
              <a:miter lim="800000"/>
              <a:headEnd type="none" w="sm" len="sm"/>
              <a:tailEnd type="none" w="sm" len="sm"/>
            </a:ln>
          </p:spPr>
        </p:cxnSp>
        <p:cxnSp>
          <p:nvCxnSpPr>
            <p:cNvPr id="518" name="Google Shape;518;p15"/>
            <p:cNvCxnSpPr/>
            <p:nvPr/>
          </p:nvCxnSpPr>
          <p:spPr>
            <a:xfrm flipH="1">
              <a:off x="-4626" y="0"/>
              <a:ext cx="803505" cy="937420"/>
            </a:xfrm>
            <a:prstGeom prst="straightConnector1">
              <a:avLst/>
            </a:prstGeom>
            <a:noFill/>
            <a:ln w="12700" cap="flat" cmpd="sng">
              <a:solidFill>
                <a:srgbClr val="9FCD53"/>
              </a:solidFill>
              <a:prstDash val="solid"/>
              <a:miter lim="800000"/>
              <a:headEnd type="none" w="sm" len="sm"/>
              <a:tailEnd type="none" w="sm" len="sm"/>
            </a:ln>
          </p:spPr>
        </p:cxnSp>
        <p:cxnSp>
          <p:nvCxnSpPr>
            <p:cNvPr id="519" name="Google Shape;519;p15"/>
            <p:cNvCxnSpPr/>
            <p:nvPr/>
          </p:nvCxnSpPr>
          <p:spPr>
            <a:xfrm flipH="1">
              <a:off x="0" y="0"/>
              <a:ext cx="856818" cy="999621"/>
            </a:xfrm>
            <a:prstGeom prst="straightConnector1">
              <a:avLst/>
            </a:prstGeom>
            <a:noFill/>
            <a:ln w="12700" cap="flat" cmpd="sng">
              <a:solidFill>
                <a:srgbClr val="F47524"/>
              </a:solidFill>
              <a:prstDash val="solid"/>
              <a:miter lim="800000"/>
              <a:headEnd type="none" w="sm" len="sm"/>
              <a:tailEnd type="none" w="sm" len="sm"/>
            </a:ln>
          </p:spPr>
        </p:cxnSp>
      </p:grpSp>
      <p:sp>
        <p:nvSpPr>
          <p:cNvPr id="520" name="Google Shape;520;p15"/>
          <p:cNvSpPr txBox="1">
            <a:spLocks noGrp="1"/>
          </p:cNvSpPr>
          <p:nvPr>
            <p:ph type="sldNum" idx="12"/>
          </p:nvPr>
        </p:nvSpPr>
        <p:spPr>
          <a:xfrm>
            <a:off x="8534400" y="6500285"/>
            <a:ext cx="2133600" cy="365125"/>
          </a:xfrm>
          <a:prstGeom prst="rect">
            <a:avLst/>
          </a:prstGeom>
          <a:noFill/>
          <a:ln>
            <a:noFill/>
          </a:ln>
        </p:spPr>
        <p:txBody>
          <a:bodyPr spcFirstLastPara="1" vert="horz" wrap="square" lIns="91425" tIns="45700" rIns="91425" bIns="45700" rtlCol="0" anchor="ctr" anchorCtr="0">
            <a:noAutofit/>
          </a:bodyPr>
          <a:lstStyle/>
          <a:p>
            <a:pPr algn="r">
              <a:buClr>
                <a:srgbClr val="888888"/>
              </a:buClr>
              <a:buSzPts val="1200"/>
            </a:pPr>
            <a:r>
              <a:rPr lang="en-US"/>
              <a:t>15</a:t>
            </a:r>
            <a:endParaRPr/>
          </a:p>
        </p:txBody>
      </p:sp>
      <p:sp>
        <p:nvSpPr>
          <p:cNvPr id="38" name="TextBox 37">
            <a:extLst>
              <a:ext uri="{FF2B5EF4-FFF2-40B4-BE49-F238E27FC236}">
                <a16:creationId xmlns:a16="http://schemas.microsoft.com/office/drawing/2014/main" id="{47B8902D-66A7-4B7C-9055-0B8D2B50431F}"/>
              </a:ext>
            </a:extLst>
          </p:cNvPr>
          <p:cNvSpPr txBox="1"/>
          <p:nvPr/>
        </p:nvSpPr>
        <p:spPr>
          <a:xfrm>
            <a:off x="2041042" y="5639595"/>
            <a:ext cx="7901492" cy="646331"/>
          </a:xfrm>
          <a:prstGeom prst="rect">
            <a:avLst/>
          </a:prstGeom>
          <a:noFill/>
        </p:spPr>
        <p:txBody>
          <a:bodyPr wrap="square">
            <a:spAutoFit/>
          </a:bodyPr>
          <a:lstStyle/>
          <a:p>
            <a:pPr indent="-1270" algn="just"/>
            <a:r>
              <a:rPr lang="en-US" dirty="0" err="1">
                <a:solidFill>
                  <a:srgbClr val="000000"/>
                </a:solidFill>
                <a:latin typeface="Palatino Linotype" panose="02040502050505030304" pitchFamily="18" charset="0"/>
              </a:rPr>
              <a:t>Hàng</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năm</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hỗ</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trợ</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khoảng</a:t>
            </a:r>
            <a:r>
              <a:rPr lang="en-US" dirty="0">
                <a:solidFill>
                  <a:srgbClr val="000000"/>
                </a:solidFill>
                <a:latin typeface="Palatino Linotype" panose="02040502050505030304" pitchFamily="18" charset="0"/>
              </a:rPr>
              <a:t> 3.5 </a:t>
            </a:r>
            <a:r>
              <a:rPr lang="en-US" dirty="0" err="1">
                <a:solidFill>
                  <a:srgbClr val="000000"/>
                </a:solidFill>
                <a:latin typeface="Palatino Linotype" panose="02040502050505030304" pitchFamily="18" charset="0"/>
              </a:rPr>
              <a:t>tỷ</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đồng</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hỗ</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trợ</a:t>
            </a:r>
            <a:r>
              <a:rPr lang="en-US" dirty="0">
                <a:solidFill>
                  <a:srgbClr val="000000"/>
                </a:solidFill>
                <a:latin typeface="Palatino Linotype" panose="02040502050505030304" pitchFamily="18" charset="0"/>
              </a:rPr>
              <a:t> 15 </a:t>
            </a:r>
            <a:r>
              <a:rPr lang="en-US" dirty="0" err="1">
                <a:solidFill>
                  <a:srgbClr val="000000"/>
                </a:solidFill>
                <a:latin typeface="Palatino Linotype" panose="02040502050505030304" pitchFamily="18" charset="0"/>
              </a:rPr>
              <a:t>nhóm</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dự</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án</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công</a:t>
            </a:r>
            <a:r>
              <a:rPr lang="en-US" dirty="0">
                <a:solidFill>
                  <a:srgbClr val="000000"/>
                </a:solidFill>
                <a:latin typeface="Palatino Linotype" panose="02040502050505030304" pitchFamily="18" charset="0"/>
              </a:rPr>
              <a:t> ty </a:t>
            </a:r>
            <a:r>
              <a:rPr lang="en-US" dirty="0" err="1">
                <a:solidFill>
                  <a:srgbClr val="000000"/>
                </a:solidFill>
                <a:latin typeface="Palatino Linotype" panose="02040502050505030304" pitchFamily="18" charset="0"/>
              </a:rPr>
              <a:t>khởi</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nghiệp</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hàng</a:t>
            </a:r>
            <a:r>
              <a:rPr lang="en-US" dirty="0">
                <a:solidFill>
                  <a:srgbClr val="000000"/>
                </a:solidFill>
                <a:latin typeface="Palatino Linotype" panose="02040502050505030304" pitchFamily="18" charset="0"/>
              </a:rPr>
              <a:t> </a:t>
            </a:r>
            <a:r>
              <a:rPr lang="en-US" dirty="0" err="1">
                <a:solidFill>
                  <a:srgbClr val="000000"/>
                </a:solidFill>
                <a:latin typeface="Palatino Linotype" panose="02040502050505030304" pitchFamily="18" charset="0"/>
              </a:rPr>
              <a:t>năm</a:t>
            </a:r>
            <a:r>
              <a:rPr lang="en-US">
                <a:solidFill>
                  <a:srgbClr val="000000"/>
                </a:solidFill>
                <a:latin typeface="Palatino Linotype" panose="02040502050505030304" pitchFamily="18" charset="0"/>
              </a:rPr>
              <a:t> (2020-2023</a:t>
            </a:r>
            <a:r>
              <a:rPr lang="en-US" dirty="0">
                <a:solidFill>
                  <a:srgbClr val="000000"/>
                </a:solidFill>
                <a:latin typeface="Palatino Linotype" panose="02040502050505030304" pitchFamily="18" charset="0"/>
              </a:rPr>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2000"/>
                                        <p:tgtEl>
                                          <p:spTgt spid="4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0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87"/>
                                        </p:tgtEl>
                                        <p:attrNameLst>
                                          <p:attrName>style.visibility</p:attrName>
                                        </p:attrNameLst>
                                      </p:cBhvr>
                                      <p:to>
                                        <p:strVal val="visible"/>
                                      </p:to>
                                    </p:set>
                                    <p:animEffect transition="in" filter="fade">
                                      <p:cBhvr>
                                        <p:cTn id="16" dur="2000"/>
                                        <p:tgtEl>
                                          <p:spTgt spid="48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88"/>
                                        </p:tgtEl>
                                        <p:attrNameLst>
                                          <p:attrName>style.visibility</p:attrName>
                                        </p:attrNameLst>
                                      </p:cBhvr>
                                      <p:to>
                                        <p:strVal val="visible"/>
                                      </p:to>
                                    </p:set>
                                    <p:animEffect transition="in" filter="fade">
                                      <p:cBhvr>
                                        <p:cTn id="21" dur="2000"/>
                                        <p:tgtEl>
                                          <p:spTgt spid="48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89"/>
                                        </p:tgtEl>
                                        <p:attrNameLst>
                                          <p:attrName>style.visibility</p:attrName>
                                        </p:attrNameLst>
                                      </p:cBhvr>
                                      <p:to>
                                        <p:strVal val="visible"/>
                                      </p:to>
                                    </p:set>
                                    <p:animEffect transition="in" filter="fade">
                                      <p:cBhvr>
                                        <p:cTn id="26" dur="2000"/>
                                        <p:tgtEl>
                                          <p:spTgt spid="48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02"/>
                                        </p:tgtEl>
                                        <p:attrNameLst>
                                          <p:attrName>style.visibility</p:attrName>
                                        </p:attrNameLst>
                                      </p:cBhvr>
                                      <p:to>
                                        <p:strVal val="visible"/>
                                      </p:to>
                                    </p:set>
                                    <p:animEffect transition="in" filter="fade">
                                      <p:cBhvr>
                                        <p:cTn id="31"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1566305" y="665911"/>
            <a:ext cx="8897134" cy="804492"/>
          </a:xfrm>
          <a:ln>
            <a:noFill/>
          </a:ln>
        </p:spPr>
        <p:txBody>
          <a:bodyPr/>
          <a:lstStyle/>
          <a:p>
            <a:pPr>
              <a:lnSpc>
                <a:spcPct val="107000"/>
              </a:lnSpc>
              <a:spcBef>
                <a:spcPts val="0"/>
              </a:spcBef>
            </a:pPr>
            <a:r>
              <a:rPr lang="vi-VN"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K</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hởi</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bền</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vững</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b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br>
            <a:r>
              <a:rPr lang="vi-VN"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dựa trên nền tảng khoa học công nghệ và đổi mới sáng tạo</a:t>
            </a:r>
            <a:endParaRPr lang="en-US" sz="2400" b="1" dirty="0">
              <a:solidFill>
                <a:srgbClr val="7030A0"/>
              </a:solidFill>
              <a:latin typeface="Times New Roman" panose="02020603050405020304" pitchFamily="18" charset="0"/>
              <a:cs typeface="Times New Roman" panose="02020603050405020304" pitchFamily="18" charset="0"/>
            </a:endParaRPr>
          </a:p>
        </p:txBody>
      </p:sp>
      <p:sp>
        <p:nvSpPr>
          <p:cNvPr id="2" name="Subtitle 1">
            <a:extLst>
              <a:ext uri="{FF2B5EF4-FFF2-40B4-BE49-F238E27FC236}">
                <a16:creationId xmlns:a16="http://schemas.microsoft.com/office/drawing/2014/main" id="{A1307D8B-2864-21B6-1CE1-B605F29281C5}"/>
              </a:ext>
            </a:extLst>
          </p:cNvPr>
          <p:cNvSpPr>
            <a:spLocks noGrp="1"/>
          </p:cNvSpPr>
          <p:nvPr>
            <p:ph type="subTitle" idx="1"/>
          </p:nvPr>
        </p:nvSpPr>
        <p:spPr>
          <a:xfrm>
            <a:off x="2381250" y="5785576"/>
            <a:ext cx="7429500" cy="460175"/>
          </a:xfrm>
        </p:spPr>
        <p:txBody>
          <a:bodyPr/>
          <a:lstStyle/>
          <a:p>
            <a:pPr>
              <a:lnSpc>
                <a:spcPct val="100000"/>
              </a:lnSpc>
              <a:spcBef>
                <a:spcPts val="0"/>
              </a:spcBef>
            </a:pPr>
            <a:r>
              <a:rPr lang="en-US" sz="1462" b="1" dirty="0" err="1">
                <a:solidFill>
                  <a:srgbClr val="0070C0"/>
                </a:solidFill>
                <a:latin typeface="Times New Roman" panose="02020603050405020304" pitchFamily="18" charset="0"/>
                <a:cs typeface="Times New Roman" panose="02020603050405020304" pitchFamily="18" charset="0"/>
              </a:rPr>
              <a:t>Nguyễn</a:t>
            </a:r>
            <a:r>
              <a:rPr lang="en-US" sz="1462" b="1" dirty="0">
                <a:solidFill>
                  <a:srgbClr val="0070C0"/>
                </a:solidFill>
                <a:latin typeface="Times New Roman" panose="02020603050405020304" pitchFamily="18" charset="0"/>
                <a:cs typeface="Times New Roman" panose="02020603050405020304" pitchFamily="18" charset="0"/>
              </a:rPr>
              <a:t> Minh </a:t>
            </a:r>
            <a:r>
              <a:rPr lang="en-US" sz="1462" b="1" dirty="0" err="1">
                <a:solidFill>
                  <a:srgbClr val="0070C0"/>
                </a:solidFill>
                <a:latin typeface="Times New Roman" panose="02020603050405020304" pitchFamily="18" charset="0"/>
                <a:cs typeface="Times New Roman" panose="02020603050405020304" pitchFamily="18" charset="0"/>
              </a:rPr>
              <a:t>Huyền</a:t>
            </a:r>
            <a:r>
              <a:rPr lang="en-US" sz="1462" b="1" dirty="0">
                <a:solidFill>
                  <a:srgbClr val="0070C0"/>
                </a:solidFill>
                <a:latin typeface="Times New Roman" panose="02020603050405020304" pitchFamily="18" charset="0"/>
                <a:cs typeface="Times New Roman" panose="02020603050405020304" pitchFamily="18" charset="0"/>
              </a:rPr>
              <a:t> </a:t>
            </a:r>
            <a:r>
              <a:rPr lang="en-US" sz="1462" b="1" dirty="0" err="1">
                <a:solidFill>
                  <a:srgbClr val="0070C0"/>
                </a:solidFill>
                <a:latin typeface="Times New Roman" panose="02020603050405020304" pitchFamily="18" charset="0"/>
                <a:cs typeface="Times New Roman" panose="02020603050405020304" pitchFamily="18" charset="0"/>
              </a:rPr>
              <a:t>trang</a:t>
            </a:r>
            <a:endParaRPr lang="en-US" sz="1462" b="1" dirty="0">
              <a:solidFill>
                <a:srgbClr val="0070C0"/>
              </a:solidFill>
              <a:latin typeface="Times New Roman" panose="02020603050405020304" pitchFamily="18" charset="0"/>
              <a:cs typeface="Times New Roman" panose="02020603050405020304" pitchFamily="18" charset="0"/>
            </a:endParaRPr>
          </a:p>
          <a:p>
            <a:pPr>
              <a:lnSpc>
                <a:spcPct val="100000"/>
              </a:lnSpc>
              <a:spcBef>
                <a:spcPts val="0"/>
              </a:spcBef>
            </a:pPr>
            <a:r>
              <a:rPr lang="en-US" sz="1462" b="1" dirty="0" err="1">
                <a:solidFill>
                  <a:srgbClr val="0070C0"/>
                </a:solidFill>
                <a:latin typeface="Times New Roman" panose="02020603050405020304" pitchFamily="18" charset="0"/>
                <a:cs typeface="Times New Roman" panose="02020603050405020304" pitchFamily="18" charset="0"/>
              </a:rPr>
              <a:t>Tp.HCM</a:t>
            </a:r>
            <a:r>
              <a:rPr lang="en-US" sz="1462" b="1" dirty="0">
                <a:solidFill>
                  <a:srgbClr val="0070C0"/>
                </a:solidFill>
                <a:latin typeface="Times New Roman" panose="02020603050405020304" pitchFamily="18" charset="0"/>
                <a:cs typeface="Times New Roman" panose="02020603050405020304" pitchFamily="18" charset="0"/>
              </a:rPr>
              <a:t> 11/2023​</a:t>
            </a:r>
          </a:p>
        </p:txBody>
      </p:sp>
      <p:pic>
        <p:nvPicPr>
          <p:cNvPr id="19" name="Picture Placeholder 18">
            <a:extLst>
              <a:ext uri="{FF2B5EF4-FFF2-40B4-BE49-F238E27FC236}">
                <a16:creationId xmlns:a16="http://schemas.microsoft.com/office/drawing/2014/main" id="{AABDCF7F-3AF9-4615-80D0-9B697DC6DEAC}"/>
              </a:ext>
            </a:extLst>
          </p:cNvPr>
          <p:cNvPicPr>
            <a:picLocks noGrp="1" noChangeAspect="1"/>
          </p:cNvPicPr>
          <p:nvPr>
            <p:ph type="pic" sz="quarter" idx="10"/>
          </p:nvPr>
        </p:nvPicPr>
        <p:blipFill>
          <a:blip r:embed="rId2"/>
          <a:srcRect l="11797" r="11797"/>
          <a:stretch>
            <a:fillRect/>
          </a:stretch>
        </p:blipFill>
        <p:spPr>
          <a:xfrm>
            <a:off x="3282718" y="1864109"/>
            <a:ext cx="5626566" cy="3238665"/>
          </a:xfrm>
        </p:spPr>
      </p:pic>
    </p:spTree>
    <p:extLst>
      <p:ext uri="{BB962C8B-B14F-4D97-AF65-F5344CB8AC3E}">
        <p14:creationId xmlns:p14="http://schemas.microsoft.com/office/powerpoint/2010/main" val="17465935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2032364" y="1484637"/>
            <a:ext cx="8789549" cy="4598063"/>
          </a:xfrm>
        </p:spPr>
      </p:pic>
      <p:sp>
        <p:nvSpPr>
          <p:cNvPr id="3" name="Title 2">
            <a:extLst>
              <a:ext uri="{FF2B5EF4-FFF2-40B4-BE49-F238E27FC236}">
                <a16:creationId xmlns:a16="http://schemas.microsoft.com/office/drawing/2014/main" id="{03924A06-2533-68FE-6815-A6208AD97D3D}"/>
              </a:ext>
            </a:extLst>
          </p:cNvPr>
          <p:cNvSpPr>
            <a:spLocks noGrp="1"/>
          </p:cNvSpPr>
          <p:nvPr>
            <p:ph type="title"/>
          </p:nvPr>
        </p:nvSpPr>
        <p:spPr>
          <a:xfrm>
            <a:off x="1390651" y="956086"/>
            <a:ext cx="9214287" cy="362936"/>
          </a:xfrm>
        </p:spPr>
        <p:txBody>
          <a:bodyPr/>
          <a:lstStyle/>
          <a:p>
            <a:r>
              <a:rPr lang="en-US" sz="2031" b="1" dirty="0" err="1">
                <a:solidFill>
                  <a:srgbClr val="FF0066"/>
                </a:solidFill>
                <a:latin typeface="Times New Roman" panose="02020603050405020304" pitchFamily="18" charset="0"/>
                <a:cs typeface="Times New Roman" panose="02020603050405020304" pitchFamily="18" charset="0"/>
              </a:rPr>
              <a:t>Hệ</a:t>
            </a:r>
            <a:r>
              <a:rPr lang="en-US" sz="2031" b="1" dirty="0">
                <a:solidFill>
                  <a:srgbClr val="FF0066"/>
                </a:solidFill>
                <a:latin typeface="Times New Roman" panose="02020603050405020304" pitchFamily="18" charset="0"/>
                <a:cs typeface="Times New Roman" panose="02020603050405020304" pitchFamily="18" charset="0"/>
              </a:rPr>
              <a:t> </a:t>
            </a:r>
            <a:r>
              <a:rPr lang="en-US" sz="2031" b="1" dirty="0" err="1">
                <a:solidFill>
                  <a:srgbClr val="FF0066"/>
                </a:solidFill>
                <a:latin typeface="Times New Roman" panose="02020603050405020304" pitchFamily="18" charset="0"/>
                <a:cs typeface="Times New Roman" panose="02020603050405020304" pitchFamily="18" charset="0"/>
              </a:rPr>
              <a:t>sinh</a:t>
            </a:r>
            <a:r>
              <a:rPr lang="en-US" sz="2031" b="1" dirty="0">
                <a:solidFill>
                  <a:srgbClr val="FF0066"/>
                </a:solidFill>
                <a:latin typeface="Times New Roman" panose="02020603050405020304" pitchFamily="18" charset="0"/>
                <a:cs typeface="Times New Roman" panose="02020603050405020304" pitchFamily="18" charset="0"/>
              </a:rPr>
              <a:t> </a:t>
            </a:r>
            <a:r>
              <a:rPr lang="en-US" sz="2031" b="1" dirty="0" err="1">
                <a:solidFill>
                  <a:srgbClr val="FF0066"/>
                </a:solidFill>
                <a:latin typeface="Times New Roman" panose="02020603050405020304" pitchFamily="18" charset="0"/>
                <a:cs typeface="Times New Roman" panose="02020603050405020304" pitchFamily="18" charset="0"/>
              </a:rPr>
              <a:t>thái</a:t>
            </a:r>
            <a:r>
              <a:rPr lang="en-US" sz="2031" b="1" dirty="0">
                <a:solidFill>
                  <a:srgbClr val="FF0066"/>
                </a:solidFill>
                <a:latin typeface="Times New Roman" panose="02020603050405020304" pitchFamily="18" charset="0"/>
                <a:cs typeface="Times New Roman" panose="02020603050405020304" pitchFamily="18" charset="0"/>
              </a:rPr>
              <a:t> </a:t>
            </a:r>
            <a:r>
              <a:rPr lang="en-US" sz="2031" b="1" dirty="0" err="1">
                <a:solidFill>
                  <a:srgbClr val="FF0066"/>
                </a:solidFill>
                <a:latin typeface="Times New Roman" panose="02020603050405020304" pitchFamily="18" charset="0"/>
                <a:cs typeface="Times New Roman" panose="02020603050405020304" pitchFamily="18" charset="0"/>
              </a:rPr>
              <a:t>khởi</a:t>
            </a:r>
            <a:r>
              <a:rPr lang="en-US" sz="2031" b="1" dirty="0">
                <a:solidFill>
                  <a:srgbClr val="FF0066"/>
                </a:solidFill>
                <a:latin typeface="Times New Roman" panose="02020603050405020304" pitchFamily="18" charset="0"/>
                <a:cs typeface="Times New Roman" panose="02020603050405020304" pitchFamily="18" charset="0"/>
              </a:rPr>
              <a:t> </a:t>
            </a:r>
            <a:r>
              <a:rPr lang="en-US" sz="2031" b="1" dirty="0" err="1">
                <a:solidFill>
                  <a:srgbClr val="FF0066"/>
                </a:solidFill>
                <a:latin typeface="Times New Roman" panose="02020603050405020304" pitchFamily="18" charset="0"/>
                <a:cs typeface="Times New Roman" panose="02020603050405020304" pitchFamily="18" charset="0"/>
              </a:rPr>
              <a:t>nghiệp</a:t>
            </a:r>
            <a:r>
              <a:rPr lang="en-US" sz="2031" b="1" dirty="0">
                <a:solidFill>
                  <a:srgbClr val="FF0066"/>
                </a:solidFill>
                <a:latin typeface="Times New Roman" panose="02020603050405020304" pitchFamily="18" charset="0"/>
                <a:cs typeface="Times New Roman" panose="02020603050405020304" pitchFamily="18" charset="0"/>
              </a:rPr>
              <a:t> TOÀN CẦU</a:t>
            </a:r>
          </a:p>
        </p:txBody>
      </p:sp>
      <p:sp>
        <p:nvSpPr>
          <p:cNvPr id="4" name="Text Placeholder 3">
            <a:extLst>
              <a:ext uri="{FF2B5EF4-FFF2-40B4-BE49-F238E27FC236}">
                <a16:creationId xmlns:a16="http://schemas.microsoft.com/office/drawing/2014/main" id="{78D3FE44-803A-0FCA-D29B-EB40225C360F}"/>
              </a:ext>
            </a:extLst>
          </p:cNvPr>
          <p:cNvSpPr>
            <a:spLocks noGrp="1"/>
          </p:cNvSpPr>
          <p:nvPr>
            <p:ph type="body" idx="1"/>
          </p:nvPr>
        </p:nvSpPr>
        <p:spPr/>
        <p:txBody>
          <a:bodyPr/>
          <a:lstStyle/>
          <a:p>
            <a:endParaRPr lang="en-US" dirty="0"/>
          </a:p>
          <a:p>
            <a:endParaRPr lang="en-US" dirty="0"/>
          </a:p>
        </p:txBody>
      </p:sp>
      <p:pic>
        <p:nvPicPr>
          <p:cNvPr id="6" name="Picture 5">
            <a:extLst>
              <a:ext uri="{FF2B5EF4-FFF2-40B4-BE49-F238E27FC236}">
                <a16:creationId xmlns:a16="http://schemas.microsoft.com/office/drawing/2014/main" id="{689F1020-4311-4854-BB5F-29593A44AB2F}"/>
              </a:ext>
            </a:extLst>
          </p:cNvPr>
          <p:cNvPicPr>
            <a:picLocks noChangeAspect="1"/>
          </p:cNvPicPr>
          <p:nvPr/>
        </p:nvPicPr>
        <p:blipFill>
          <a:blip r:embed="rId3"/>
          <a:stretch>
            <a:fillRect/>
          </a:stretch>
        </p:blipFill>
        <p:spPr>
          <a:xfrm>
            <a:off x="2169240" y="2207943"/>
            <a:ext cx="3926761" cy="2404770"/>
          </a:xfrm>
          <a:prstGeom prst="rect">
            <a:avLst/>
          </a:prstGeom>
        </p:spPr>
      </p:pic>
      <p:sp>
        <p:nvSpPr>
          <p:cNvPr id="7" name="Oval 6">
            <a:extLst>
              <a:ext uri="{FF2B5EF4-FFF2-40B4-BE49-F238E27FC236}">
                <a16:creationId xmlns:a16="http://schemas.microsoft.com/office/drawing/2014/main" id="{7726C767-1F84-4DAB-929F-726226CA207E}"/>
              </a:ext>
            </a:extLst>
          </p:cNvPr>
          <p:cNvSpPr/>
          <p:nvPr/>
        </p:nvSpPr>
        <p:spPr>
          <a:xfrm flipV="1">
            <a:off x="2575657" y="2170422"/>
            <a:ext cx="574158" cy="351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p>
        </p:txBody>
      </p:sp>
      <p:pic>
        <p:nvPicPr>
          <p:cNvPr id="9" name="Picture 8">
            <a:extLst>
              <a:ext uri="{FF2B5EF4-FFF2-40B4-BE49-F238E27FC236}">
                <a16:creationId xmlns:a16="http://schemas.microsoft.com/office/drawing/2014/main" id="{E30E050B-899B-48A9-9053-5DC1F371AD14}"/>
              </a:ext>
            </a:extLst>
          </p:cNvPr>
          <p:cNvPicPr>
            <a:picLocks noChangeAspect="1"/>
          </p:cNvPicPr>
          <p:nvPr/>
        </p:nvPicPr>
        <p:blipFill>
          <a:blip r:embed="rId4"/>
          <a:stretch>
            <a:fillRect/>
          </a:stretch>
        </p:blipFill>
        <p:spPr>
          <a:xfrm>
            <a:off x="6505638" y="2222775"/>
            <a:ext cx="3792141" cy="3784402"/>
          </a:xfrm>
          <a:prstGeom prst="rect">
            <a:avLst/>
          </a:prstGeom>
        </p:spPr>
      </p:pic>
      <p:sp>
        <p:nvSpPr>
          <p:cNvPr id="12" name="TextBox 11">
            <a:extLst>
              <a:ext uri="{FF2B5EF4-FFF2-40B4-BE49-F238E27FC236}">
                <a16:creationId xmlns:a16="http://schemas.microsoft.com/office/drawing/2014/main" id="{EDE09637-E3AD-4236-98BA-848B3CE56315}"/>
              </a:ext>
            </a:extLst>
          </p:cNvPr>
          <p:cNvSpPr txBox="1"/>
          <p:nvPr/>
        </p:nvSpPr>
        <p:spPr>
          <a:xfrm>
            <a:off x="7081009" y="1812607"/>
            <a:ext cx="2798060" cy="280398"/>
          </a:xfrm>
          <a:prstGeom prst="rect">
            <a:avLst/>
          </a:prstGeom>
          <a:noFill/>
        </p:spPr>
        <p:txBody>
          <a:bodyPr wrap="square">
            <a:spAutoFit/>
          </a:bodyPr>
          <a:lstStyle/>
          <a:p>
            <a:pPr algn="just">
              <a:lnSpc>
                <a:spcPts val="1625"/>
              </a:lnSpc>
            </a:pPr>
            <a:r>
              <a:rPr lang="en-US" sz="1137" b="1" dirty="0">
                <a:solidFill>
                  <a:srgbClr val="212529"/>
                </a:solidFill>
                <a:latin typeface="Times New Roman" panose="02020603050405020304" pitchFamily="18" charset="0"/>
                <a:cs typeface="Times New Roman" panose="02020603050405020304" pitchFamily="18" charset="0"/>
              </a:rPr>
              <a:t>T</a:t>
            </a:r>
            <a:r>
              <a:rPr lang="vi-VN" sz="1137" b="1" dirty="0">
                <a:solidFill>
                  <a:srgbClr val="212529"/>
                </a:solidFill>
                <a:latin typeface="Times New Roman" panose="02020603050405020304" pitchFamily="18" charset="0"/>
                <a:cs typeface="Times New Roman" panose="02020603050405020304" pitchFamily="18" charset="0"/>
              </a:rPr>
              <a:t>ài trợ cho startup và số lượng giao dịch</a:t>
            </a:r>
          </a:p>
        </p:txBody>
      </p:sp>
      <p:sp>
        <p:nvSpPr>
          <p:cNvPr id="13" name="TextBox 12">
            <a:extLst>
              <a:ext uri="{FF2B5EF4-FFF2-40B4-BE49-F238E27FC236}">
                <a16:creationId xmlns:a16="http://schemas.microsoft.com/office/drawing/2014/main" id="{648DFC84-9CC4-4946-8B84-5DC32E736594}"/>
              </a:ext>
            </a:extLst>
          </p:cNvPr>
          <p:cNvSpPr txBox="1"/>
          <p:nvPr/>
        </p:nvSpPr>
        <p:spPr>
          <a:xfrm>
            <a:off x="2169241" y="4778323"/>
            <a:ext cx="3721809" cy="280398"/>
          </a:xfrm>
          <a:prstGeom prst="rect">
            <a:avLst/>
          </a:prstGeom>
          <a:noFill/>
        </p:spPr>
        <p:txBody>
          <a:bodyPr wrap="square">
            <a:spAutoFit/>
          </a:bodyPr>
          <a:lstStyle/>
          <a:p>
            <a:pPr algn="just">
              <a:lnSpc>
                <a:spcPts val="1625"/>
              </a:lnSpc>
            </a:pPr>
            <a:r>
              <a:rPr lang="en-US" sz="1137" b="1" dirty="0" err="1">
                <a:solidFill>
                  <a:srgbClr val="212529"/>
                </a:solidFill>
                <a:latin typeface="Times New Roman" panose="02020603050405020304" pitchFamily="18" charset="0"/>
                <a:cs typeface="Times New Roman" panose="02020603050405020304" pitchFamily="18" charset="0"/>
              </a:rPr>
              <a:t>Xếp</a:t>
            </a:r>
            <a:r>
              <a:rPr lang="en-US" sz="1137" b="1" dirty="0">
                <a:solidFill>
                  <a:srgbClr val="212529"/>
                </a:solidFill>
                <a:latin typeface="Times New Roman" panose="02020603050405020304" pitchFamily="18" charset="0"/>
                <a:cs typeface="Times New Roman" panose="02020603050405020304" pitchFamily="18" charset="0"/>
              </a:rPr>
              <a:t> </a:t>
            </a:r>
            <a:r>
              <a:rPr lang="en-US" sz="1137" b="1" dirty="0" err="1">
                <a:solidFill>
                  <a:srgbClr val="212529"/>
                </a:solidFill>
                <a:latin typeface="Times New Roman" panose="02020603050405020304" pitchFamily="18" charset="0"/>
                <a:cs typeface="Times New Roman" panose="02020603050405020304" pitchFamily="18" charset="0"/>
              </a:rPr>
              <a:t>hạng</a:t>
            </a:r>
            <a:r>
              <a:rPr lang="en-US" sz="1137" b="1" dirty="0">
                <a:solidFill>
                  <a:srgbClr val="212529"/>
                </a:solidFill>
                <a:latin typeface="Times New Roman" panose="02020603050405020304" pitchFamily="18" charset="0"/>
                <a:cs typeface="Times New Roman" panose="02020603050405020304" pitchFamily="18" charset="0"/>
              </a:rPr>
              <a:t> </a:t>
            </a:r>
            <a:r>
              <a:rPr lang="en-US" sz="1137" b="1" dirty="0" err="1">
                <a:solidFill>
                  <a:srgbClr val="212529"/>
                </a:solidFill>
                <a:latin typeface="Times New Roman" panose="02020603050405020304" pitchFamily="18" charset="0"/>
                <a:cs typeface="Times New Roman" panose="02020603050405020304" pitchFamily="18" charset="0"/>
              </a:rPr>
              <a:t>hệ</a:t>
            </a:r>
            <a:r>
              <a:rPr lang="en-US" sz="1137" b="1" dirty="0">
                <a:solidFill>
                  <a:srgbClr val="212529"/>
                </a:solidFill>
                <a:latin typeface="Times New Roman" panose="02020603050405020304" pitchFamily="18" charset="0"/>
                <a:cs typeface="Times New Roman" panose="02020603050405020304" pitchFamily="18" charset="0"/>
              </a:rPr>
              <a:t> </a:t>
            </a:r>
            <a:r>
              <a:rPr lang="en-US" sz="1137" b="1" dirty="0" err="1">
                <a:solidFill>
                  <a:srgbClr val="212529"/>
                </a:solidFill>
                <a:latin typeface="Times New Roman" panose="02020603050405020304" pitchFamily="18" charset="0"/>
                <a:cs typeface="Times New Roman" panose="02020603050405020304" pitchFamily="18" charset="0"/>
              </a:rPr>
              <a:t>sinh</a:t>
            </a:r>
            <a:r>
              <a:rPr lang="en-US" sz="1137" b="1" dirty="0">
                <a:solidFill>
                  <a:srgbClr val="212529"/>
                </a:solidFill>
                <a:latin typeface="Times New Roman" panose="02020603050405020304" pitchFamily="18" charset="0"/>
                <a:cs typeface="Times New Roman" panose="02020603050405020304" pitchFamily="18" charset="0"/>
              </a:rPr>
              <a:t> </a:t>
            </a:r>
            <a:r>
              <a:rPr lang="en-US" sz="1137" b="1" dirty="0" err="1">
                <a:solidFill>
                  <a:srgbClr val="212529"/>
                </a:solidFill>
                <a:latin typeface="Times New Roman" panose="02020603050405020304" pitchFamily="18" charset="0"/>
                <a:cs typeface="Times New Roman" panose="02020603050405020304" pitchFamily="18" charset="0"/>
              </a:rPr>
              <a:t>thái</a:t>
            </a:r>
            <a:r>
              <a:rPr lang="en-US" sz="1137" b="1" dirty="0">
                <a:solidFill>
                  <a:srgbClr val="212529"/>
                </a:solidFill>
                <a:latin typeface="Times New Roman" panose="02020603050405020304" pitchFamily="18" charset="0"/>
                <a:cs typeface="Times New Roman" panose="02020603050405020304" pitchFamily="18" charset="0"/>
              </a:rPr>
              <a:t> </a:t>
            </a:r>
            <a:r>
              <a:rPr lang="en-US" sz="1137" b="1" dirty="0" err="1">
                <a:solidFill>
                  <a:srgbClr val="212529"/>
                </a:solidFill>
                <a:latin typeface="Times New Roman" panose="02020603050405020304" pitchFamily="18" charset="0"/>
                <a:cs typeface="Times New Roman" panose="02020603050405020304" pitchFamily="18" charset="0"/>
              </a:rPr>
              <a:t>khời</a:t>
            </a:r>
            <a:r>
              <a:rPr lang="en-US" sz="1137" b="1" dirty="0">
                <a:solidFill>
                  <a:srgbClr val="212529"/>
                </a:solidFill>
                <a:latin typeface="Times New Roman" panose="02020603050405020304" pitchFamily="18" charset="0"/>
                <a:cs typeface="Times New Roman" panose="02020603050405020304" pitchFamily="18" charset="0"/>
              </a:rPr>
              <a:t> </a:t>
            </a:r>
            <a:r>
              <a:rPr lang="en-US" sz="1137" b="1" dirty="0" err="1">
                <a:solidFill>
                  <a:srgbClr val="212529"/>
                </a:solidFill>
                <a:latin typeface="Times New Roman" panose="02020603050405020304" pitchFamily="18" charset="0"/>
                <a:cs typeface="Times New Roman" panose="02020603050405020304" pitchFamily="18" charset="0"/>
              </a:rPr>
              <a:t>nghiệp</a:t>
            </a:r>
            <a:r>
              <a:rPr lang="en-US" sz="1137" b="1" dirty="0">
                <a:solidFill>
                  <a:srgbClr val="212529"/>
                </a:solidFill>
                <a:latin typeface="Times New Roman" panose="02020603050405020304" pitchFamily="18" charset="0"/>
                <a:cs typeface="Times New Roman" panose="02020603050405020304" pitchFamily="18" charset="0"/>
              </a:rPr>
              <a:t> </a:t>
            </a:r>
            <a:r>
              <a:rPr lang="en-US" sz="1137" b="1" dirty="0" err="1">
                <a:solidFill>
                  <a:srgbClr val="212529"/>
                </a:solidFill>
                <a:latin typeface="Times New Roman" panose="02020603050405020304" pitchFamily="18" charset="0"/>
                <a:cs typeface="Times New Roman" panose="02020603050405020304" pitchFamily="18" charset="0"/>
              </a:rPr>
              <a:t>toàn</a:t>
            </a:r>
            <a:r>
              <a:rPr lang="en-US" sz="1137" b="1" dirty="0">
                <a:solidFill>
                  <a:srgbClr val="212529"/>
                </a:solidFill>
                <a:latin typeface="Times New Roman" panose="02020603050405020304" pitchFamily="18" charset="0"/>
                <a:cs typeface="Times New Roman" panose="02020603050405020304" pitchFamily="18" charset="0"/>
              </a:rPr>
              <a:t> </a:t>
            </a:r>
            <a:r>
              <a:rPr lang="en-US" sz="1137" b="1" dirty="0" err="1">
                <a:solidFill>
                  <a:srgbClr val="212529"/>
                </a:solidFill>
                <a:latin typeface="Times New Roman" panose="02020603050405020304" pitchFamily="18" charset="0"/>
                <a:cs typeface="Times New Roman" panose="02020603050405020304" pitchFamily="18" charset="0"/>
              </a:rPr>
              <a:t>cầu</a:t>
            </a:r>
            <a:r>
              <a:rPr lang="en-US" sz="1137" b="1" dirty="0">
                <a:solidFill>
                  <a:srgbClr val="212529"/>
                </a:solidFill>
                <a:latin typeface="Times New Roman" panose="02020603050405020304" pitchFamily="18" charset="0"/>
                <a:cs typeface="Times New Roman" panose="02020603050405020304" pitchFamily="18" charset="0"/>
              </a:rPr>
              <a:t> </a:t>
            </a:r>
            <a:r>
              <a:rPr lang="en-US" sz="1137" b="1" dirty="0" err="1">
                <a:solidFill>
                  <a:srgbClr val="212529"/>
                </a:solidFill>
                <a:latin typeface="Times New Roman" panose="02020603050405020304" pitchFamily="18" charset="0"/>
                <a:cs typeface="Times New Roman" panose="02020603050405020304" pitchFamily="18" charset="0"/>
              </a:rPr>
              <a:t>năm</a:t>
            </a:r>
            <a:r>
              <a:rPr lang="en-US" sz="1137" b="1" dirty="0">
                <a:solidFill>
                  <a:srgbClr val="212529"/>
                </a:solidFill>
                <a:latin typeface="Times New Roman" panose="02020603050405020304" pitchFamily="18" charset="0"/>
                <a:cs typeface="Times New Roman" panose="02020603050405020304" pitchFamily="18" charset="0"/>
              </a:rPr>
              <a:t> 2023</a:t>
            </a:r>
            <a:endParaRPr lang="vi-VN" sz="1137" b="1" dirty="0">
              <a:solidFill>
                <a:srgbClr val="21252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443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6B994BB8-2B2A-4C83-B2F6-61B2F4DF58C8}"/>
              </a:ext>
            </a:extLst>
          </p:cNvPr>
          <p:cNvGraphicFramePr/>
          <p:nvPr>
            <p:extLst>
              <p:ext uri="{D42A27DB-BD31-4B8C-83A1-F6EECF244321}">
                <p14:modId xmlns:p14="http://schemas.microsoft.com/office/powerpoint/2010/main" val="3607139756"/>
              </p:ext>
            </p:extLst>
          </p:nvPr>
        </p:nvGraphicFramePr>
        <p:xfrm>
          <a:off x="2690622" y="1227667"/>
          <a:ext cx="6810756"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7CB0364-470F-4B50-8551-FA4A340EE79F}"/>
              </a:ext>
            </a:extLst>
          </p:cNvPr>
          <p:cNvSpPr txBox="1"/>
          <p:nvPr/>
        </p:nvSpPr>
        <p:spPr>
          <a:xfrm>
            <a:off x="2890520" y="4769041"/>
            <a:ext cx="6522720" cy="400110"/>
          </a:xfrm>
          <a:prstGeom prst="rect">
            <a:avLst/>
          </a:prstGeom>
          <a:noFill/>
        </p:spPr>
        <p:txBody>
          <a:bodyPr wrap="square">
            <a:spAutoFit/>
          </a:bodyPr>
          <a:lstStyle/>
          <a:p>
            <a:pPr algn="ctr"/>
            <a:r>
              <a:rPr lang="en-US" sz="2000" i="1" dirty="0" err="1">
                <a:solidFill>
                  <a:srgbClr val="FF0066"/>
                </a:solidFill>
                <a:latin typeface="Be Vietnam Pro"/>
              </a:rPr>
              <a:t>Có</a:t>
            </a:r>
            <a:r>
              <a:rPr lang="en-US" sz="2000" i="1" dirty="0">
                <a:solidFill>
                  <a:srgbClr val="FF0066"/>
                </a:solidFill>
                <a:latin typeface="Be Vietnam Pro"/>
              </a:rPr>
              <a:t> </a:t>
            </a:r>
            <a:r>
              <a:rPr lang="en-US" sz="2000" i="1" dirty="0" err="1">
                <a:solidFill>
                  <a:srgbClr val="FF0066"/>
                </a:solidFill>
                <a:latin typeface="Be Vietnam Pro"/>
              </a:rPr>
              <a:t>khoảng</a:t>
            </a:r>
            <a:r>
              <a:rPr lang="en-US" sz="2000" i="1" dirty="0">
                <a:solidFill>
                  <a:srgbClr val="FF0066"/>
                </a:solidFill>
                <a:latin typeface="Be Vietnam Pro"/>
              </a:rPr>
              <a:t> 1.200 startup </a:t>
            </a:r>
            <a:r>
              <a:rPr lang="en-US" sz="2000" i="1" dirty="0" err="1">
                <a:solidFill>
                  <a:srgbClr val="FF0066"/>
                </a:solidFill>
                <a:latin typeface="Be Vietnam Pro"/>
              </a:rPr>
              <a:t>kỳ</a:t>
            </a:r>
            <a:r>
              <a:rPr lang="en-US" sz="2000" i="1" dirty="0">
                <a:solidFill>
                  <a:srgbClr val="FF0066"/>
                </a:solidFill>
                <a:latin typeface="Be Vietnam Pro"/>
              </a:rPr>
              <a:t> </a:t>
            </a:r>
            <a:r>
              <a:rPr lang="en-US" sz="2000" i="1" dirty="0" err="1">
                <a:solidFill>
                  <a:srgbClr val="FF0066"/>
                </a:solidFill>
                <a:latin typeface="Be Vietnam Pro"/>
              </a:rPr>
              <a:t>lân</a:t>
            </a:r>
            <a:r>
              <a:rPr lang="en-US" sz="2000" i="1" dirty="0">
                <a:solidFill>
                  <a:srgbClr val="FF0066"/>
                </a:solidFill>
                <a:latin typeface="Be Vietnam Pro"/>
              </a:rPr>
              <a:t> </a:t>
            </a:r>
            <a:r>
              <a:rPr lang="en-US" sz="2000" i="1" dirty="0" err="1">
                <a:solidFill>
                  <a:srgbClr val="FF0066"/>
                </a:solidFill>
                <a:latin typeface="Be Vietnam Pro"/>
              </a:rPr>
              <a:t>công</a:t>
            </a:r>
            <a:r>
              <a:rPr lang="en-US" sz="2000" i="1" dirty="0">
                <a:solidFill>
                  <a:srgbClr val="FF0066"/>
                </a:solidFill>
                <a:latin typeface="Be Vietnam Pro"/>
              </a:rPr>
              <a:t> </a:t>
            </a:r>
            <a:r>
              <a:rPr lang="en-US" sz="2000" i="1" dirty="0" err="1">
                <a:solidFill>
                  <a:srgbClr val="FF0066"/>
                </a:solidFill>
                <a:latin typeface="Be Vietnam Pro"/>
              </a:rPr>
              <a:t>nghệ</a:t>
            </a:r>
            <a:r>
              <a:rPr lang="en-US" sz="2000" i="1" dirty="0">
                <a:solidFill>
                  <a:srgbClr val="FF0066"/>
                </a:solidFill>
                <a:latin typeface="Be Vietnam Pro"/>
              </a:rPr>
              <a:t> </a:t>
            </a:r>
            <a:r>
              <a:rPr lang="en-US" sz="2000" i="1" dirty="0" err="1">
                <a:solidFill>
                  <a:srgbClr val="FF0066"/>
                </a:solidFill>
                <a:latin typeface="Be Vietnam Pro"/>
              </a:rPr>
              <a:t>trên</a:t>
            </a:r>
            <a:r>
              <a:rPr lang="en-US" sz="2000" i="1" dirty="0">
                <a:solidFill>
                  <a:srgbClr val="FF0066"/>
                </a:solidFill>
                <a:latin typeface="Be Vietnam Pro"/>
              </a:rPr>
              <a:t> </a:t>
            </a:r>
            <a:r>
              <a:rPr lang="en-US" sz="2000" i="1" dirty="0" err="1">
                <a:solidFill>
                  <a:srgbClr val="FF0066"/>
                </a:solidFill>
                <a:latin typeface="Be Vietnam Pro"/>
              </a:rPr>
              <a:t>toàn</a:t>
            </a:r>
            <a:r>
              <a:rPr lang="en-US" sz="2000" i="1" dirty="0">
                <a:solidFill>
                  <a:srgbClr val="FF0066"/>
                </a:solidFill>
                <a:latin typeface="Be Vietnam Pro"/>
              </a:rPr>
              <a:t> </a:t>
            </a:r>
            <a:r>
              <a:rPr lang="en-US" sz="2000" i="1" dirty="0" err="1">
                <a:solidFill>
                  <a:srgbClr val="FF0066"/>
                </a:solidFill>
                <a:latin typeface="Be Vietnam Pro"/>
              </a:rPr>
              <a:t>cầu</a:t>
            </a:r>
            <a:endParaRPr lang="en-US" sz="2000" dirty="0">
              <a:solidFill>
                <a:srgbClr val="FF0066"/>
              </a:solidFill>
            </a:endParaRPr>
          </a:p>
        </p:txBody>
      </p:sp>
      <p:sp>
        <p:nvSpPr>
          <p:cNvPr id="10" name="TextBox 9">
            <a:extLst>
              <a:ext uri="{FF2B5EF4-FFF2-40B4-BE49-F238E27FC236}">
                <a16:creationId xmlns:a16="http://schemas.microsoft.com/office/drawing/2014/main" id="{ADAA6BB5-7312-45FE-9497-944F2422ED78}"/>
              </a:ext>
            </a:extLst>
          </p:cNvPr>
          <p:cNvSpPr txBox="1"/>
          <p:nvPr/>
        </p:nvSpPr>
        <p:spPr>
          <a:xfrm>
            <a:off x="2260600" y="494715"/>
            <a:ext cx="7640320" cy="400110"/>
          </a:xfrm>
          <a:prstGeom prst="rect">
            <a:avLst/>
          </a:prstGeom>
          <a:noFill/>
        </p:spPr>
        <p:txBody>
          <a:bodyPr wrap="square">
            <a:spAutoFit/>
          </a:bodyPr>
          <a:lstStyle/>
          <a:p>
            <a:pPr algn="l"/>
            <a:r>
              <a:rPr lang="en-US" sz="2000" b="1" dirty="0">
                <a:solidFill>
                  <a:srgbClr val="0070C0"/>
                </a:solidFill>
                <a:latin typeface="Be Vietnam Pro"/>
              </a:rPr>
              <a:t>NHỮNG KỲ LÂN CÔNG NGHỆ ĐIỂN HÌNH TRÊN THẾ GIỚI VÀ VIỆT NAM</a:t>
            </a:r>
          </a:p>
        </p:txBody>
      </p:sp>
    </p:spTree>
    <p:extLst>
      <p:ext uri="{BB962C8B-B14F-4D97-AF65-F5344CB8AC3E}">
        <p14:creationId xmlns:p14="http://schemas.microsoft.com/office/powerpoint/2010/main" val="134550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A45141-45F1-0A77-FE4E-CBCA53A2BEB0}"/>
              </a:ext>
            </a:extLst>
          </p:cNvPr>
          <p:cNvSpPr>
            <a:spLocks noGrp="1"/>
          </p:cNvSpPr>
          <p:nvPr>
            <p:ph type="title"/>
          </p:nvPr>
        </p:nvSpPr>
        <p:spPr>
          <a:xfrm>
            <a:off x="2057256" y="984322"/>
            <a:ext cx="8142732" cy="603565"/>
          </a:xfrm>
          <a:solidFill>
            <a:schemeClr val="bg1"/>
          </a:solidFill>
        </p:spPr>
        <p:txBody>
          <a:bodyPr/>
          <a:lstStyle/>
          <a:p>
            <a:r>
              <a:rPr lang="en-US" sz="3250" b="1" dirty="0" err="1">
                <a:solidFill>
                  <a:srgbClr val="FF6600"/>
                </a:solidFill>
                <a:latin typeface="Times New Roman" panose="02020603050405020304" pitchFamily="18" charset="0"/>
                <a:cs typeface="Times New Roman" panose="02020603050405020304" pitchFamily="18" charset="0"/>
              </a:rPr>
              <a:t>Khuyến</a:t>
            </a:r>
            <a:r>
              <a:rPr lang="en-US" sz="3250" b="1" dirty="0">
                <a:solidFill>
                  <a:srgbClr val="FF6600"/>
                </a:solidFill>
                <a:latin typeface="Times New Roman" panose="02020603050405020304" pitchFamily="18" charset="0"/>
                <a:cs typeface="Times New Roman" panose="02020603050405020304" pitchFamily="18" charset="0"/>
              </a:rPr>
              <a:t> </a:t>
            </a:r>
            <a:r>
              <a:rPr lang="en-US" sz="3250" b="1" dirty="0" err="1">
                <a:solidFill>
                  <a:srgbClr val="FF6600"/>
                </a:solidFill>
                <a:latin typeface="Times New Roman" panose="02020603050405020304" pitchFamily="18" charset="0"/>
                <a:cs typeface="Times New Roman" panose="02020603050405020304" pitchFamily="18" charset="0"/>
              </a:rPr>
              <a:t>nghị</a:t>
            </a:r>
            <a:r>
              <a:rPr lang="en-US" sz="3250" b="1" dirty="0">
                <a:solidFill>
                  <a:srgbClr val="FF6600"/>
                </a:solidFill>
                <a:latin typeface="Times New Roman" panose="02020603050405020304" pitchFamily="18" charset="0"/>
                <a:cs typeface="Times New Roman" panose="02020603050405020304" pitchFamily="18" charset="0"/>
              </a:rPr>
              <a:t> </a:t>
            </a:r>
            <a:r>
              <a:rPr lang="en-US" sz="3250" b="1" dirty="0" err="1">
                <a:solidFill>
                  <a:srgbClr val="FF6600"/>
                </a:solidFill>
                <a:latin typeface="Times New Roman" panose="02020603050405020304" pitchFamily="18" charset="0"/>
                <a:cs typeface="Times New Roman" panose="02020603050405020304" pitchFamily="18" charset="0"/>
              </a:rPr>
              <a:t>cho</a:t>
            </a:r>
            <a:r>
              <a:rPr lang="en-US" sz="3250" b="1" dirty="0">
                <a:solidFill>
                  <a:srgbClr val="FF6600"/>
                </a:solidFill>
                <a:latin typeface="Times New Roman" panose="02020603050405020304" pitchFamily="18" charset="0"/>
                <a:cs typeface="Times New Roman" panose="02020603050405020304" pitchFamily="18" charset="0"/>
              </a:rPr>
              <a:t> </a:t>
            </a:r>
            <a:r>
              <a:rPr lang="en-US" sz="3250" b="1" dirty="0" err="1">
                <a:solidFill>
                  <a:srgbClr val="FF6600"/>
                </a:solidFill>
                <a:latin typeface="Times New Roman" panose="02020603050405020304" pitchFamily="18" charset="0"/>
                <a:cs typeface="Times New Roman" panose="02020603050405020304" pitchFamily="18" charset="0"/>
              </a:rPr>
              <a:t>việt</a:t>
            </a:r>
            <a:r>
              <a:rPr lang="en-US" sz="3250" b="1" dirty="0">
                <a:solidFill>
                  <a:srgbClr val="FF6600"/>
                </a:solidFill>
                <a:latin typeface="Times New Roman" panose="02020603050405020304" pitchFamily="18" charset="0"/>
                <a:cs typeface="Times New Roman" panose="02020603050405020304" pitchFamily="18" charset="0"/>
              </a:rPr>
              <a:t> </a:t>
            </a:r>
            <a:r>
              <a:rPr lang="en-US" sz="3250" b="1" dirty="0" err="1">
                <a:solidFill>
                  <a:srgbClr val="FF6600"/>
                </a:solidFill>
                <a:latin typeface="Times New Roman" panose="02020603050405020304" pitchFamily="18" charset="0"/>
                <a:cs typeface="Times New Roman" panose="02020603050405020304" pitchFamily="18" charset="0"/>
              </a:rPr>
              <a:t>nam</a:t>
            </a:r>
            <a:endParaRPr lang="en-US" sz="3250" b="1" dirty="0">
              <a:solidFill>
                <a:srgbClr val="FF6600"/>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0D8A8D9-0655-E1FF-7DED-F2EC492D6EE1}"/>
              </a:ext>
            </a:extLst>
          </p:cNvPr>
          <p:cNvSpPr>
            <a:spLocks noGrp="1"/>
          </p:cNvSpPr>
          <p:nvPr>
            <p:ph type="ftr" sz="quarter" idx="11"/>
          </p:nvPr>
        </p:nvSpPr>
        <p:spPr/>
        <p:txBody>
          <a:bodyPr/>
          <a:lstStyle/>
          <a:p>
            <a:r>
              <a:rPr lang="en-US" dirty="0"/>
              <a:t>presentation title</a:t>
            </a:r>
          </a:p>
        </p:txBody>
      </p:sp>
      <p:sp>
        <p:nvSpPr>
          <p:cNvPr id="7" name="Text Placeholder 6">
            <a:extLst>
              <a:ext uri="{FF2B5EF4-FFF2-40B4-BE49-F238E27FC236}">
                <a16:creationId xmlns:a16="http://schemas.microsoft.com/office/drawing/2014/main" id="{E09179A7-F937-7895-8FC1-19E3BCFE6A3B}"/>
              </a:ext>
            </a:extLst>
          </p:cNvPr>
          <p:cNvSpPr>
            <a:spLocks noGrp="1"/>
          </p:cNvSpPr>
          <p:nvPr>
            <p:ph type="body" sz="quarter" idx="17"/>
          </p:nvPr>
        </p:nvSpPr>
        <p:spPr>
          <a:xfrm>
            <a:off x="2057256" y="2082940"/>
            <a:ext cx="1040130" cy="928688"/>
          </a:xfrm>
        </p:spPr>
        <p:txBody>
          <a:bodyPr/>
          <a:lstStyle/>
          <a:p>
            <a:r>
              <a:rPr lang="vi-VN" b="0" i="0" dirty="0">
                <a:solidFill>
                  <a:srgbClr val="0F0F0F"/>
                </a:solidFill>
                <a:effectLst/>
                <a:latin typeface="Söhne"/>
              </a:rPr>
              <a:t>Tăng cường hỗ trợ tài chính cho doanh nghiệp khởi nghiệp và các dự án nghiên cứu phát triển</a:t>
            </a:r>
            <a:endParaRPr lang="en-US" dirty="0"/>
          </a:p>
        </p:txBody>
      </p:sp>
      <p:sp>
        <p:nvSpPr>
          <p:cNvPr id="9" name="Text Placeholder 8">
            <a:extLst>
              <a:ext uri="{FF2B5EF4-FFF2-40B4-BE49-F238E27FC236}">
                <a16:creationId xmlns:a16="http://schemas.microsoft.com/office/drawing/2014/main" id="{54E48D88-9438-AF74-9E7B-54985E0231C6}"/>
              </a:ext>
            </a:extLst>
          </p:cNvPr>
          <p:cNvSpPr>
            <a:spLocks noGrp="1"/>
          </p:cNvSpPr>
          <p:nvPr>
            <p:ph type="body" sz="quarter" idx="19"/>
          </p:nvPr>
        </p:nvSpPr>
        <p:spPr>
          <a:xfrm>
            <a:off x="3764845" y="3847941"/>
            <a:ext cx="1040130" cy="928688"/>
          </a:xfrm>
        </p:spPr>
        <p:txBody>
          <a:bodyPr/>
          <a:lstStyle/>
          <a:p>
            <a:r>
              <a:rPr lang="en-US" dirty="0" err="1">
                <a:solidFill>
                  <a:srgbClr val="0F0F0F"/>
                </a:solidFill>
                <a:latin typeface="Söhne"/>
              </a:rPr>
              <a:t>Xây</a:t>
            </a:r>
            <a:r>
              <a:rPr lang="en-US" dirty="0">
                <a:solidFill>
                  <a:srgbClr val="0F0F0F"/>
                </a:solidFill>
                <a:latin typeface="Söhne"/>
              </a:rPr>
              <a:t> </a:t>
            </a:r>
            <a:r>
              <a:rPr lang="en-US" dirty="0" err="1">
                <a:solidFill>
                  <a:srgbClr val="0F0F0F"/>
                </a:solidFill>
                <a:latin typeface="Söhne"/>
              </a:rPr>
              <a:t>dựng</a:t>
            </a:r>
            <a:r>
              <a:rPr lang="en-US" dirty="0">
                <a:solidFill>
                  <a:srgbClr val="0F0F0F"/>
                </a:solidFill>
                <a:latin typeface="Söhne"/>
              </a:rPr>
              <a:t> </a:t>
            </a:r>
            <a:r>
              <a:rPr lang="en-US" dirty="0" err="1">
                <a:solidFill>
                  <a:srgbClr val="0F0F0F"/>
                </a:solidFill>
                <a:latin typeface="Söhne"/>
              </a:rPr>
              <a:t>cộng</a:t>
            </a:r>
            <a:r>
              <a:rPr lang="en-US" dirty="0">
                <a:solidFill>
                  <a:srgbClr val="0F0F0F"/>
                </a:solidFill>
                <a:latin typeface="Söhne"/>
              </a:rPr>
              <a:t> </a:t>
            </a:r>
            <a:r>
              <a:rPr lang="en-US" dirty="0" err="1">
                <a:solidFill>
                  <a:srgbClr val="0F0F0F"/>
                </a:solidFill>
                <a:latin typeface="Söhne"/>
              </a:rPr>
              <a:t>đồng</a:t>
            </a:r>
            <a:r>
              <a:rPr lang="en-US" dirty="0">
                <a:solidFill>
                  <a:srgbClr val="0F0F0F"/>
                </a:solidFill>
                <a:latin typeface="Söhne"/>
              </a:rPr>
              <a:t> </a:t>
            </a:r>
            <a:r>
              <a:rPr lang="en-US" dirty="0" err="1">
                <a:solidFill>
                  <a:srgbClr val="0F0F0F"/>
                </a:solidFill>
                <a:latin typeface="Söhne"/>
              </a:rPr>
              <a:t>khởi</a:t>
            </a:r>
            <a:r>
              <a:rPr lang="en-US" dirty="0">
                <a:solidFill>
                  <a:srgbClr val="0F0F0F"/>
                </a:solidFill>
                <a:latin typeface="Söhne"/>
              </a:rPr>
              <a:t> </a:t>
            </a:r>
            <a:r>
              <a:rPr lang="en-US" dirty="0" err="1">
                <a:solidFill>
                  <a:srgbClr val="0F0F0F"/>
                </a:solidFill>
                <a:latin typeface="Söhne"/>
              </a:rPr>
              <a:t>nghiệp</a:t>
            </a:r>
            <a:endParaRPr lang="en-US" dirty="0">
              <a:solidFill>
                <a:srgbClr val="0F0F0F"/>
              </a:solidFill>
              <a:latin typeface="Söhne"/>
            </a:endParaRPr>
          </a:p>
        </p:txBody>
      </p:sp>
      <p:sp>
        <p:nvSpPr>
          <p:cNvPr id="11" name="Text Placeholder 10">
            <a:extLst>
              <a:ext uri="{FF2B5EF4-FFF2-40B4-BE49-F238E27FC236}">
                <a16:creationId xmlns:a16="http://schemas.microsoft.com/office/drawing/2014/main" id="{EAE8038A-B730-4711-D7B5-851B7FAAD8A7}"/>
              </a:ext>
            </a:extLst>
          </p:cNvPr>
          <p:cNvSpPr>
            <a:spLocks noGrp="1"/>
          </p:cNvSpPr>
          <p:nvPr>
            <p:ph type="body" sz="quarter" idx="21"/>
          </p:nvPr>
        </p:nvSpPr>
        <p:spPr>
          <a:xfrm>
            <a:off x="5614474" y="1820326"/>
            <a:ext cx="1130541" cy="1546762"/>
          </a:xfrm>
        </p:spPr>
        <p:txBody>
          <a:bodyPr/>
          <a:lstStyle/>
          <a:p>
            <a:r>
              <a:rPr lang="vi-VN" b="0" i="0" dirty="0">
                <a:solidFill>
                  <a:srgbClr val="0F0F0F"/>
                </a:solidFill>
                <a:effectLst/>
                <a:latin typeface="Söhne"/>
              </a:rPr>
              <a:t>Tăng đầu tư vào nghiên cứu và phát triển, đặc biệt là trong các lĩnh vực có tiềm năng sáng tạo cao và ứng dụng công nghệ tiên tiến</a:t>
            </a:r>
            <a:endParaRPr lang="en-US" dirty="0">
              <a:solidFill>
                <a:srgbClr val="0F0F0F"/>
              </a:solidFill>
              <a:latin typeface="Söhne"/>
            </a:endParaRPr>
          </a:p>
        </p:txBody>
      </p:sp>
      <p:sp>
        <p:nvSpPr>
          <p:cNvPr id="13" name="Text Placeholder 12">
            <a:extLst>
              <a:ext uri="{FF2B5EF4-FFF2-40B4-BE49-F238E27FC236}">
                <a16:creationId xmlns:a16="http://schemas.microsoft.com/office/drawing/2014/main" id="{808185AA-496A-A5EB-3328-97A615D131B5}"/>
              </a:ext>
            </a:extLst>
          </p:cNvPr>
          <p:cNvSpPr>
            <a:spLocks noGrp="1"/>
          </p:cNvSpPr>
          <p:nvPr>
            <p:ph type="body" sz="quarter" idx="23"/>
          </p:nvPr>
        </p:nvSpPr>
        <p:spPr>
          <a:xfrm>
            <a:off x="7209400" y="1762935"/>
            <a:ext cx="1523120" cy="928688"/>
          </a:xfrm>
        </p:spPr>
        <p:txBody>
          <a:bodyPr/>
          <a:lstStyle/>
          <a:p>
            <a:r>
              <a:rPr lang="en-US" b="0" i="0" dirty="0">
                <a:solidFill>
                  <a:srgbClr val="0F0F0F"/>
                </a:solidFill>
                <a:effectLst/>
                <a:latin typeface="Söhne"/>
              </a:rPr>
              <a:t>T</a:t>
            </a:r>
            <a:r>
              <a:rPr lang="vi-VN" b="0" i="0" dirty="0">
                <a:solidFill>
                  <a:srgbClr val="0F0F0F"/>
                </a:solidFill>
                <a:effectLst/>
                <a:latin typeface="Söhne"/>
              </a:rPr>
              <a:t>ăng cường chương trình đào tạo và phát triển kỹ năng cho cộng đồng khởi nghiệp, tập trung vào nền tảng khoa học và công nghệ</a:t>
            </a:r>
            <a:endParaRPr lang="en-US" dirty="0"/>
          </a:p>
        </p:txBody>
      </p:sp>
      <p:sp>
        <p:nvSpPr>
          <p:cNvPr id="15" name="Text Placeholder 14">
            <a:extLst>
              <a:ext uri="{FF2B5EF4-FFF2-40B4-BE49-F238E27FC236}">
                <a16:creationId xmlns:a16="http://schemas.microsoft.com/office/drawing/2014/main" id="{7511B12E-ED27-B573-2E5E-DBA687F9987D}"/>
              </a:ext>
            </a:extLst>
          </p:cNvPr>
          <p:cNvSpPr>
            <a:spLocks noGrp="1"/>
          </p:cNvSpPr>
          <p:nvPr>
            <p:ph type="body" sz="quarter" idx="29"/>
          </p:nvPr>
        </p:nvSpPr>
        <p:spPr>
          <a:xfrm>
            <a:off x="8973632" y="2189011"/>
            <a:ext cx="1040130" cy="928688"/>
          </a:xfrm>
        </p:spPr>
        <p:txBody>
          <a:bodyPr/>
          <a:lstStyle/>
          <a:p>
            <a:r>
              <a:rPr lang="vi-VN" b="0" i="0" dirty="0">
                <a:solidFill>
                  <a:srgbClr val="0F0F0F"/>
                </a:solidFill>
                <a:effectLst/>
                <a:latin typeface="Söhne"/>
              </a:rPr>
              <a:t>Đảm bảo môi trường luật lệ thân thiện, linh hoạt</a:t>
            </a:r>
            <a:endParaRPr lang="en-US" dirty="0"/>
          </a:p>
        </p:txBody>
      </p:sp>
      <p:pic>
        <p:nvPicPr>
          <p:cNvPr id="16" name="Content Placeholder 25" descr="Microscopic view of a suspended bubble-like material with water in it">
            <a:extLst>
              <a:ext uri="{FF2B5EF4-FFF2-40B4-BE49-F238E27FC236}">
                <a16:creationId xmlns:a16="http://schemas.microsoft.com/office/drawing/2014/main" id="{B083ED63-584D-2579-2721-B716F3BC8F6B}"/>
              </a:ext>
            </a:extLst>
          </p:cNvPr>
          <p:cNvPicPr>
            <a:picLocks noGrp="1" noChangeAspect="1"/>
          </p:cNvPicPr>
          <p:nvPr>
            <p:ph type="pic" sz="quarter" idx="30"/>
          </p:nvPr>
        </p:nvPicPr>
        <p:blipFill>
          <a:blip r:embed="rId2">
            <a:alphaModFix amt="70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1143001" y="4847829"/>
            <a:ext cx="9903421" cy="1367235"/>
          </a:xfrm>
          <a:custGeom>
            <a:avLst/>
            <a:gdLst>
              <a:gd name="connsiteX0" fmla="*/ 0 w 12192000"/>
              <a:gd name="connsiteY0" fmla="*/ 0 h 1588010"/>
              <a:gd name="connsiteX1" fmla="*/ 12192000 w 12192000"/>
              <a:gd name="connsiteY1" fmla="*/ 0 h 1588010"/>
              <a:gd name="connsiteX2" fmla="*/ 12192000 w 12192000"/>
              <a:gd name="connsiteY2" fmla="*/ 1588010 h 1588010"/>
              <a:gd name="connsiteX3" fmla="*/ 0 w 12192000"/>
              <a:gd name="connsiteY3" fmla="*/ 1588010 h 1588010"/>
            </a:gdLst>
            <a:ahLst/>
            <a:cxnLst>
              <a:cxn ang="0">
                <a:pos x="connsiteX0" y="connsiteY0"/>
              </a:cxn>
              <a:cxn ang="0">
                <a:pos x="connsiteX1" y="connsiteY1"/>
              </a:cxn>
              <a:cxn ang="0">
                <a:pos x="connsiteX2" y="connsiteY2"/>
              </a:cxn>
              <a:cxn ang="0">
                <a:pos x="connsiteX3" y="connsiteY3"/>
              </a:cxn>
            </a:cxnLst>
            <a:rect l="l" t="t" r="r" b="b"/>
            <a:pathLst>
              <a:path w="12192000" h="1588010">
                <a:moveTo>
                  <a:pt x="0" y="0"/>
                </a:moveTo>
                <a:lnTo>
                  <a:pt x="12192000" y="0"/>
                </a:lnTo>
                <a:lnTo>
                  <a:pt x="12192000" y="1588010"/>
                </a:lnTo>
                <a:lnTo>
                  <a:pt x="0" y="1588010"/>
                </a:lnTo>
                <a:close/>
              </a:path>
            </a:pathLst>
          </a:custGeom>
          <a:solidFill>
            <a:schemeClr val="accent2"/>
          </a:solidFill>
        </p:spPr>
      </p:pic>
      <p:cxnSp>
        <p:nvCxnSpPr>
          <p:cNvPr id="17" name="Straight Connector 16">
            <a:extLst>
              <a:ext uri="{FF2B5EF4-FFF2-40B4-BE49-F238E27FC236}">
                <a16:creationId xmlns:a16="http://schemas.microsoft.com/office/drawing/2014/main" id="{8488A0F8-E720-D31B-750D-634FA849B5A9}"/>
              </a:ext>
              <a:ext uri="{C183D7F6-B498-43B3-948B-1728B52AA6E4}">
                <adec:decorative xmlns:adec="http://schemas.microsoft.com/office/drawing/2017/decorative" val="1"/>
              </a:ext>
            </a:extLst>
          </p:cNvPr>
          <p:cNvCxnSpPr>
            <a:cxnSpLocks/>
          </p:cNvCxnSpPr>
          <p:nvPr/>
        </p:nvCxnSpPr>
        <p:spPr>
          <a:xfrm>
            <a:off x="1670495" y="4845560"/>
            <a:ext cx="0" cy="5027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63EE887-A172-F01E-98D1-8781769CBEDE}"/>
              </a:ext>
            </a:extLst>
          </p:cNvPr>
          <p:cNvSpPr>
            <a:spLocks noGrp="1"/>
          </p:cNvSpPr>
          <p:nvPr>
            <p:ph type="sldNum" sz="quarter" idx="10"/>
          </p:nvPr>
        </p:nvSpPr>
        <p:spPr/>
        <p:txBody>
          <a:bodyPr/>
          <a:lstStyle/>
          <a:p>
            <a:fld id="{75DF2D63-3FF5-D547-96B9-BE9CCD1ABA58}" type="slidenum">
              <a:rPr lang="en-US" smtClean="0"/>
              <a:pPr/>
              <a:t>22</a:t>
            </a:fld>
            <a:endParaRPr lang="en-US" dirty="0"/>
          </a:p>
        </p:txBody>
      </p:sp>
      <p:sp>
        <p:nvSpPr>
          <p:cNvPr id="29" name="Text Placeholder 14">
            <a:extLst>
              <a:ext uri="{FF2B5EF4-FFF2-40B4-BE49-F238E27FC236}">
                <a16:creationId xmlns:a16="http://schemas.microsoft.com/office/drawing/2014/main" id="{D2918558-57A8-4D1B-A686-B0DCBE666D70}"/>
              </a:ext>
            </a:extLst>
          </p:cNvPr>
          <p:cNvSpPr txBox="1">
            <a:spLocks/>
          </p:cNvSpPr>
          <p:nvPr/>
        </p:nvSpPr>
        <p:spPr>
          <a:xfrm>
            <a:off x="3636837" y="1962141"/>
            <a:ext cx="1040130" cy="1193826"/>
          </a:xfrm>
          <a:prstGeom prst="rect">
            <a:avLst/>
          </a:prstGeom>
        </p:spPr>
        <p:txBody>
          <a:bodyPr vert="horz" lIns="0" tIns="0" rIns="0" bIns="0" rtlCol="0" anchor="t">
            <a:noAutofit/>
          </a:bodyPr>
          <a:lstStyle>
            <a:lvl1pPr marL="0" indent="0" algn="l" defTabSz="914400" rtl="0" eaLnBrk="1" latinLnBrk="0" hangingPunct="1">
              <a:lnSpc>
                <a:spcPts val="158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1137" dirty="0">
                <a:solidFill>
                  <a:srgbClr val="0F0F0F"/>
                </a:solidFill>
                <a:latin typeface="Söhne"/>
              </a:rPr>
              <a:t>Tạo cơ hội hợp tác giữa doanh nghiệp và trường đại học để tận dụng kiến thức và nguồn lực nghiên cứu</a:t>
            </a:r>
            <a:endParaRPr lang="en-US" sz="1137" dirty="0"/>
          </a:p>
        </p:txBody>
      </p:sp>
      <p:sp>
        <p:nvSpPr>
          <p:cNvPr id="30" name="Text Placeholder 10">
            <a:extLst>
              <a:ext uri="{FF2B5EF4-FFF2-40B4-BE49-F238E27FC236}">
                <a16:creationId xmlns:a16="http://schemas.microsoft.com/office/drawing/2014/main" id="{050A411A-D574-4EB7-BE9E-732A66D7AC13}"/>
              </a:ext>
            </a:extLst>
          </p:cNvPr>
          <p:cNvSpPr txBox="1">
            <a:spLocks/>
          </p:cNvSpPr>
          <p:nvPr/>
        </p:nvSpPr>
        <p:spPr>
          <a:xfrm>
            <a:off x="2057256" y="3790548"/>
            <a:ext cx="1040130" cy="928688"/>
          </a:xfrm>
          <a:prstGeom prst="rect">
            <a:avLst/>
          </a:prstGeom>
        </p:spPr>
        <p:txBody>
          <a:bodyPr vert="horz" lIns="0" tIns="0" rIns="0" bIns="0" rtlCol="0" anchor="t">
            <a:noAutofit/>
          </a:bodyPr>
          <a:lstStyle>
            <a:lvl1pPr marL="0" indent="0" algn="l" defTabSz="914400" rtl="0" eaLnBrk="1" latinLnBrk="0" hangingPunct="1">
              <a:lnSpc>
                <a:spcPts val="158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1137" dirty="0">
                <a:solidFill>
                  <a:srgbClr val="0F0F0F"/>
                </a:solidFill>
                <a:latin typeface="Söhne"/>
              </a:rPr>
              <a:t>Phát triển hệ thống ươm tạo khởi nghiệp</a:t>
            </a:r>
            <a:endParaRPr lang="en-US" sz="1137" dirty="0">
              <a:solidFill>
                <a:srgbClr val="0F0F0F"/>
              </a:solidFill>
              <a:latin typeface="Söhne"/>
            </a:endParaRPr>
          </a:p>
        </p:txBody>
      </p:sp>
      <p:sp>
        <p:nvSpPr>
          <p:cNvPr id="31" name="Text Placeholder 14">
            <a:extLst>
              <a:ext uri="{FF2B5EF4-FFF2-40B4-BE49-F238E27FC236}">
                <a16:creationId xmlns:a16="http://schemas.microsoft.com/office/drawing/2014/main" id="{0D619693-9911-460C-BBE5-8FEB77F26365}"/>
              </a:ext>
            </a:extLst>
          </p:cNvPr>
          <p:cNvSpPr txBox="1">
            <a:spLocks/>
          </p:cNvSpPr>
          <p:nvPr/>
        </p:nvSpPr>
        <p:spPr>
          <a:xfrm>
            <a:off x="5574645" y="3659893"/>
            <a:ext cx="1040130" cy="928688"/>
          </a:xfrm>
          <a:prstGeom prst="rect">
            <a:avLst/>
          </a:prstGeom>
        </p:spPr>
        <p:txBody>
          <a:bodyPr vert="horz" lIns="0" tIns="0" rIns="0" bIns="0" rtlCol="0" anchor="t">
            <a:noAutofit/>
          </a:bodyPr>
          <a:lstStyle>
            <a:lvl1pPr marL="0" indent="0" algn="l" defTabSz="914400" rtl="0" eaLnBrk="1" latinLnBrk="0" hangingPunct="1">
              <a:lnSpc>
                <a:spcPts val="158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37" dirty="0" err="1">
                <a:solidFill>
                  <a:srgbClr val="0F0F0F"/>
                </a:solidFill>
                <a:latin typeface="Söhne"/>
              </a:rPr>
              <a:t>Khuyến</a:t>
            </a:r>
            <a:r>
              <a:rPr lang="en-US" sz="1137" dirty="0">
                <a:solidFill>
                  <a:srgbClr val="0F0F0F"/>
                </a:solidFill>
                <a:latin typeface="Söhne"/>
              </a:rPr>
              <a:t> </a:t>
            </a:r>
            <a:r>
              <a:rPr lang="en-US" sz="1137" dirty="0" err="1">
                <a:solidFill>
                  <a:srgbClr val="0F0F0F"/>
                </a:solidFill>
                <a:latin typeface="Söhne"/>
              </a:rPr>
              <a:t>khích</a:t>
            </a:r>
            <a:r>
              <a:rPr lang="en-US" sz="1137" dirty="0">
                <a:solidFill>
                  <a:srgbClr val="0F0F0F"/>
                </a:solidFill>
                <a:latin typeface="Söhne"/>
              </a:rPr>
              <a:t> </a:t>
            </a:r>
            <a:r>
              <a:rPr lang="en-US" sz="1137" dirty="0" err="1">
                <a:solidFill>
                  <a:srgbClr val="0F0F0F"/>
                </a:solidFill>
                <a:latin typeface="Söhne"/>
              </a:rPr>
              <a:t>đổi</a:t>
            </a:r>
            <a:r>
              <a:rPr lang="en-US" sz="1137" dirty="0">
                <a:solidFill>
                  <a:srgbClr val="0F0F0F"/>
                </a:solidFill>
                <a:latin typeface="Söhne"/>
              </a:rPr>
              <a:t> </a:t>
            </a:r>
            <a:r>
              <a:rPr lang="en-US" sz="1137" dirty="0" err="1">
                <a:solidFill>
                  <a:srgbClr val="0F0F0F"/>
                </a:solidFill>
                <a:latin typeface="Söhne"/>
              </a:rPr>
              <a:t>mới</a:t>
            </a:r>
            <a:r>
              <a:rPr lang="en-US" sz="1137" dirty="0">
                <a:solidFill>
                  <a:srgbClr val="0F0F0F"/>
                </a:solidFill>
                <a:latin typeface="Söhne"/>
              </a:rPr>
              <a:t> </a:t>
            </a:r>
            <a:r>
              <a:rPr lang="en-US" sz="1137" dirty="0" err="1">
                <a:solidFill>
                  <a:srgbClr val="0F0F0F"/>
                </a:solidFill>
                <a:latin typeface="Söhne"/>
              </a:rPr>
              <a:t>và</a:t>
            </a:r>
            <a:r>
              <a:rPr lang="en-US" sz="1137" dirty="0">
                <a:solidFill>
                  <a:srgbClr val="0F0F0F"/>
                </a:solidFill>
                <a:latin typeface="Söhne"/>
              </a:rPr>
              <a:t> </a:t>
            </a:r>
            <a:r>
              <a:rPr lang="en-US" sz="1137" dirty="0" err="1">
                <a:solidFill>
                  <a:srgbClr val="0F0F0F"/>
                </a:solidFill>
                <a:latin typeface="Söhne"/>
              </a:rPr>
              <a:t>hỗ</a:t>
            </a:r>
            <a:r>
              <a:rPr lang="en-US" sz="1137" dirty="0">
                <a:solidFill>
                  <a:srgbClr val="0F0F0F"/>
                </a:solidFill>
                <a:latin typeface="Söhne"/>
              </a:rPr>
              <a:t> </a:t>
            </a:r>
            <a:r>
              <a:rPr lang="en-US" sz="1137" dirty="0" err="1">
                <a:solidFill>
                  <a:srgbClr val="0F0F0F"/>
                </a:solidFill>
                <a:latin typeface="Söhne"/>
              </a:rPr>
              <a:t>trợ</a:t>
            </a:r>
            <a:r>
              <a:rPr lang="en-US" sz="1137" dirty="0">
                <a:solidFill>
                  <a:srgbClr val="0F0F0F"/>
                </a:solidFill>
                <a:latin typeface="Söhne"/>
              </a:rPr>
              <a:t> </a:t>
            </a:r>
            <a:r>
              <a:rPr lang="en-US" sz="1137" dirty="0" err="1">
                <a:solidFill>
                  <a:srgbClr val="0F0F0F"/>
                </a:solidFill>
                <a:latin typeface="Söhne"/>
              </a:rPr>
              <a:t>doanh</a:t>
            </a:r>
            <a:r>
              <a:rPr lang="en-US" sz="1137" dirty="0">
                <a:solidFill>
                  <a:srgbClr val="0F0F0F"/>
                </a:solidFill>
                <a:latin typeface="Söhne"/>
              </a:rPr>
              <a:t> </a:t>
            </a:r>
            <a:r>
              <a:rPr lang="en-US" sz="1137" dirty="0" err="1">
                <a:solidFill>
                  <a:srgbClr val="0F0F0F"/>
                </a:solidFill>
                <a:latin typeface="Söhne"/>
              </a:rPr>
              <a:t>nghiệp</a:t>
            </a:r>
            <a:r>
              <a:rPr lang="en-US" sz="1137" dirty="0">
                <a:solidFill>
                  <a:srgbClr val="0F0F0F"/>
                </a:solidFill>
                <a:latin typeface="Söhne"/>
              </a:rPr>
              <a:t> </a:t>
            </a:r>
            <a:r>
              <a:rPr lang="en-US" sz="1137" dirty="0" err="1">
                <a:solidFill>
                  <a:srgbClr val="0F0F0F"/>
                </a:solidFill>
                <a:latin typeface="Söhne"/>
              </a:rPr>
              <a:t>có</a:t>
            </a:r>
            <a:r>
              <a:rPr lang="en-US" sz="1137" dirty="0">
                <a:solidFill>
                  <a:srgbClr val="0F0F0F"/>
                </a:solidFill>
                <a:latin typeface="Söhne"/>
              </a:rPr>
              <a:t> </a:t>
            </a:r>
            <a:r>
              <a:rPr lang="en-US" sz="1137" dirty="0" err="1">
                <a:solidFill>
                  <a:srgbClr val="0F0F0F"/>
                </a:solidFill>
                <a:latin typeface="Söhne"/>
              </a:rPr>
              <a:t>mục</a:t>
            </a:r>
            <a:r>
              <a:rPr lang="en-US" sz="1137" dirty="0">
                <a:solidFill>
                  <a:srgbClr val="0F0F0F"/>
                </a:solidFill>
                <a:latin typeface="Söhne"/>
              </a:rPr>
              <a:t> </a:t>
            </a:r>
            <a:r>
              <a:rPr lang="en-US" sz="1137" dirty="0" err="1">
                <a:solidFill>
                  <a:srgbClr val="0F0F0F"/>
                </a:solidFill>
                <a:latin typeface="Söhne"/>
              </a:rPr>
              <a:t>tiêu</a:t>
            </a:r>
            <a:r>
              <a:rPr lang="en-US" sz="1137" dirty="0">
                <a:solidFill>
                  <a:srgbClr val="0F0F0F"/>
                </a:solidFill>
                <a:latin typeface="Söhne"/>
              </a:rPr>
              <a:t> </a:t>
            </a:r>
            <a:r>
              <a:rPr lang="en-US" sz="1137" dirty="0" err="1">
                <a:solidFill>
                  <a:srgbClr val="0F0F0F"/>
                </a:solidFill>
                <a:latin typeface="Söhne"/>
              </a:rPr>
              <a:t>xã</a:t>
            </a:r>
            <a:r>
              <a:rPr lang="en-US" sz="1137" dirty="0">
                <a:solidFill>
                  <a:srgbClr val="0F0F0F"/>
                </a:solidFill>
                <a:latin typeface="Söhne"/>
              </a:rPr>
              <a:t> </a:t>
            </a:r>
            <a:r>
              <a:rPr lang="en-US" sz="1137" dirty="0" err="1">
                <a:solidFill>
                  <a:srgbClr val="0F0F0F"/>
                </a:solidFill>
                <a:latin typeface="Söhne"/>
              </a:rPr>
              <a:t>hội</a:t>
            </a:r>
            <a:r>
              <a:rPr lang="en-US" sz="1137" dirty="0">
                <a:solidFill>
                  <a:srgbClr val="0F0F0F"/>
                </a:solidFill>
                <a:latin typeface="Söhne"/>
              </a:rPr>
              <a:t> </a:t>
            </a:r>
            <a:r>
              <a:rPr lang="en-US" sz="1137" dirty="0" err="1">
                <a:solidFill>
                  <a:srgbClr val="0F0F0F"/>
                </a:solidFill>
                <a:latin typeface="Söhne"/>
              </a:rPr>
              <a:t>và</a:t>
            </a:r>
            <a:r>
              <a:rPr lang="en-US" sz="1137" dirty="0">
                <a:solidFill>
                  <a:srgbClr val="0F0F0F"/>
                </a:solidFill>
                <a:latin typeface="Söhne"/>
              </a:rPr>
              <a:t> </a:t>
            </a:r>
            <a:r>
              <a:rPr lang="en-US" sz="1137" dirty="0" err="1">
                <a:solidFill>
                  <a:srgbClr val="0F0F0F"/>
                </a:solidFill>
                <a:latin typeface="Söhne"/>
              </a:rPr>
              <a:t>bền</a:t>
            </a:r>
            <a:r>
              <a:rPr lang="en-US" sz="1137" dirty="0">
                <a:solidFill>
                  <a:srgbClr val="0F0F0F"/>
                </a:solidFill>
                <a:latin typeface="Söhne"/>
              </a:rPr>
              <a:t> </a:t>
            </a:r>
            <a:r>
              <a:rPr lang="en-US" sz="1137" dirty="0" err="1">
                <a:solidFill>
                  <a:srgbClr val="0F0F0F"/>
                </a:solidFill>
                <a:latin typeface="Söhne"/>
              </a:rPr>
              <a:t>vững</a:t>
            </a:r>
            <a:endParaRPr lang="en-US" sz="1137" dirty="0">
              <a:solidFill>
                <a:srgbClr val="0F0F0F"/>
              </a:solidFill>
              <a:latin typeface="Söhne"/>
            </a:endParaRPr>
          </a:p>
        </p:txBody>
      </p:sp>
      <p:sp>
        <p:nvSpPr>
          <p:cNvPr id="32" name="Text Placeholder 8">
            <a:extLst>
              <a:ext uri="{FF2B5EF4-FFF2-40B4-BE49-F238E27FC236}">
                <a16:creationId xmlns:a16="http://schemas.microsoft.com/office/drawing/2014/main" id="{9D3CDF95-9900-4D34-BFD1-765AE54FE26D}"/>
              </a:ext>
            </a:extLst>
          </p:cNvPr>
          <p:cNvSpPr txBox="1">
            <a:spLocks/>
          </p:cNvSpPr>
          <p:nvPr/>
        </p:nvSpPr>
        <p:spPr>
          <a:xfrm>
            <a:off x="7073962" y="3790548"/>
            <a:ext cx="1175568" cy="928688"/>
          </a:xfrm>
          <a:prstGeom prst="rect">
            <a:avLst/>
          </a:prstGeom>
        </p:spPr>
        <p:txBody>
          <a:bodyPr vert="horz" lIns="0" tIns="0" rIns="0" bIns="0" rtlCol="0" anchor="t">
            <a:noAutofit/>
          </a:bodyPr>
          <a:lstStyle>
            <a:lvl1pPr marL="0" indent="0" algn="l" defTabSz="914400" rtl="0" eaLnBrk="1" latinLnBrk="0" hangingPunct="1">
              <a:lnSpc>
                <a:spcPts val="158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1137" dirty="0">
                <a:solidFill>
                  <a:srgbClr val="0F0F0F"/>
                </a:solidFill>
                <a:latin typeface="Söhne"/>
              </a:rPr>
              <a:t>Tạo môi trường cạnh tranh sáng tạo</a:t>
            </a:r>
            <a:endParaRPr lang="en-US" sz="1137" dirty="0">
              <a:solidFill>
                <a:srgbClr val="0F0F0F"/>
              </a:solidFill>
              <a:latin typeface="Söhne"/>
            </a:endParaRPr>
          </a:p>
        </p:txBody>
      </p:sp>
      <p:sp>
        <p:nvSpPr>
          <p:cNvPr id="33" name="Text Placeholder 8">
            <a:extLst>
              <a:ext uri="{FF2B5EF4-FFF2-40B4-BE49-F238E27FC236}">
                <a16:creationId xmlns:a16="http://schemas.microsoft.com/office/drawing/2014/main" id="{0109760A-514E-4C0D-A8B6-5BE0A1D97B94}"/>
              </a:ext>
            </a:extLst>
          </p:cNvPr>
          <p:cNvSpPr txBox="1">
            <a:spLocks/>
          </p:cNvSpPr>
          <p:nvPr/>
        </p:nvSpPr>
        <p:spPr>
          <a:xfrm>
            <a:off x="9064043" y="3669185"/>
            <a:ext cx="1243277" cy="928688"/>
          </a:xfrm>
          <a:prstGeom prst="rect">
            <a:avLst/>
          </a:prstGeom>
        </p:spPr>
        <p:txBody>
          <a:bodyPr vert="horz" lIns="0" tIns="0" rIns="0" bIns="0" rtlCol="0" anchor="t">
            <a:noAutofit/>
          </a:bodyPr>
          <a:lstStyle>
            <a:lvl1pPr marL="0" indent="0" algn="l" defTabSz="914400" rtl="0" eaLnBrk="1" latinLnBrk="0" hangingPunct="1">
              <a:lnSpc>
                <a:spcPts val="158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1137" dirty="0">
                <a:solidFill>
                  <a:srgbClr val="0F0F0F"/>
                </a:solidFill>
                <a:latin typeface="Söhne"/>
              </a:rPr>
              <a:t>Kích thích tiêu dùng trong nước</a:t>
            </a:r>
            <a:r>
              <a:rPr lang="en-US" sz="1137" dirty="0">
                <a:solidFill>
                  <a:srgbClr val="0F0F0F"/>
                </a:solidFill>
                <a:latin typeface="Söhne"/>
              </a:rPr>
              <a:t>, k</a:t>
            </a:r>
            <a:r>
              <a:rPr lang="vi-VN" sz="1137" dirty="0">
                <a:solidFill>
                  <a:srgbClr val="0F0F0F"/>
                </a:solidFill>
                <a:latin typeface="Söhne"/>
              </a:rPr>
              <a:t>hai thác triệt để thị trường quốc tế </a:t>
            </a:r>
            <a:endParaRPr lang="en-US" sz="1137" dirty="0">
              <a:solidFill>
                <a:srgbClr val="0F0F0F"/>
              </a:solidFill>
              <a:latin typeface="Söhne"/>
            </a:endParaRPr>
          </a:p>
        </p:txBody>
      </p:sp>
    </p:spTree>
    <p:extLst>
      <p:ext uri="{BB962C8B-B14F-4D97-AF65-F5344CB8AC3E}">
        <p14:creationId xmlns:p14="http://schemas.microsoft.com/office/powerpoint/2010/main" val="2607450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5" descr="Test tubes with one test tube in orange with drops">
            <a:extLst>
              <a:ext uri="{FF2B5EF4-FFF2-40B4-BE49-F238E27FC236}">
                <a16:creationId xmlns:a16="http://schemas.microsoft.com/office/drawing/2014/main" id="{FE365C49-5FBF-04F7-2612-59A6D6F84C37}"/>
              </a:ext>
            </a:extLst>
          </p:cNvPr>
          <p:cNvPicPr>
            <a:picLocks noGrp="1" noChangeAspect="1"/>
          </p:cNvPicPr>
          <p:nvPr>
            <p:ph type="pic" sz="quarter" idx="3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22" name="Rectangle 21">
            <a:extLst>
              <a:ext uri="{FF2B5EF4-FFF2-40B4-BE49-F238E27FC236}">
                <a16:creationId xmlns:a16="http://schemas.microsoft.com/office/drawing/2014/main" id="{F6BA20C7-F48C-429D-2FA7-B7B83A800FA9}"/>
              </a:ext>
              <a:ext uri="{C183D7F6-B498-43B3-948B-1728B52AA6E4}">
                <adec:decorative xmlns:adec="http://schemas.microsoft.com/office/drawing/2017/decorative" val="1"/>
              </a:ext>
            </a:extLst>
          </p:cNvPr>
          <p:cNvSpPr/>
          <p:nvPr/>
        </p:nvSpPr>
        <p:spPr>
          <a:xfrm>
            <a:off x="1143001" y="642939"/>
            <a:ext cx="1857371" cy="1369503"/>
          </a:xfrm>
          <a:prstGeom prst="rect">
            <a:avLst/>
          </a:prstGeom>
          <a:gradFill flip="none" rotWithShape="1">
            <a:gsLst>
              <a:gs pos="0">
                <a:schemeClr val="bg1">
                  <a:alpha val="0"/>
                </a:schemeClr>
              </a:gs>
              <a:gs pos="8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p>
        </p:txBody>
      </p:sp>
      <p:sp>
        <p:nvSpPr>
          <p:cNvPr id="5" name="Footer Placeholder 4">
            <a:extLst>
              <a:ext uri="{FF2B5EF4-FFF2-40B4-BE49-F238E27FC236}">
                <a16:creationId xmlns:a16="http://schemas.microsoft.com/office/drawing/2014/main" id="{90BE788E-706D-5D5C-B17F-51759A2CC61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9519E8E-7F0D-C4E6-CC87-3F8B896EF0E1}"/>
              </a:ext>
            </a:extLst>
          </p:cNvPr>
          <p:cNvSpPr>
            <a:spLocks noGrp="1"/>
          </p:cNvSpPr>
          <p:nvPr>
            <p:ph type="sldNum" sz="quarter" idx="10"/>
          </p:nvPr>
        </p:nvSpPr>
        <p:spPr/>
        <p:txBody>
          <a:bodyPr/>
          <a:lstStyle/>
          <a:p>
            <a:fld id="{75DF2D63-3FF5-D547-96B9-BE9CCD1ABA58}" type="slidenum">
              <a:rPr lang="en-US" smtClean="0"/>
              <a:pPr/>
              <a:t>23</a:t>
            </a:fld>
            <a:endParaRPr lang="en-US" dirty="0"/>
          </a:p>
        </p:txBody>
      </p:sp>
      <p:sp>
        <p:nvSpPr>
          <p:cNvPr id="82" name="Text Placeholder 81">
            <a:extLst>
              <a:ext uri="{FF2B5EF4-FFF2-40B4-BE49-F238E27FC236}">
                <a16:creationId xmlns:a16="http://schemas.microsoft.com/office/drawing/2014/main" id="{2E1F38AB-E038-4CD1-618A-52B12F7A4BB5}"/>
              </a:ext>
            </a:extLst>
          </p:cNvPr>
          <p:cNvSpPr>
            <a:spLocks noGrp="1"/>
          </p:cNvSpPr>
          <p:nvPr>
            <p:ph type="body" sz="quarter" idx="32"/>
          </p:nvPr>
        </p:nvSpPr>
        <p:spPr/>
        <p:txBody>
          <a:bodyPr/>
          <a:lstStyle/>
          <a:p>
            <a:endParaRPr lang="en-US" dirty="0"/>
          </a:p>
        </p:txBody>
      </p:sp>
      <p:sp>
        <p:nvSpPr>
          <p:cNvPr id="81" name="Text Placeholder 80">
            <a:extLst>
              <a:ext uri="{FF2B5EF4-FFF2-40B4-BE49-F238E27FC236}">
                <a16:creationId xmlns:a16="http://schemas.microsoft.com/office/drawing/2014/main" id="{F670FB6E-8396-CF15-B901-347F21C06620}"/>
              </a:ext>
            </a:extLst>
          </p:cNvPr>
          <p:cNvSpPr>
            <a:spLocks noGrp="1"/>
          </p:cNvSpPr>
          <p:nvPr>
            <p:ph type="body" sz="quarter" idx="31"/>
          </p:nvPr>
        </p:nvSpPr>
        <p:spPr/>
        <p:txBody>
          <a:bodyPr/>
          <a:lstStyle/>
          <a:p>
            <a:endParaRPr lang="en-US" dirty="0"/>
          </a:p>
        </p:txBody>
      </p:sp>
      <p:sp>
        <p:nvSpPr>
          <p:cNvPr id="83" name="Text Placeholder 82">
            <a:extLst>
              <a:ext uri="{FF2B5EF4-FFF2-40B4-BE49-F238E27FC236}">
                <a16:creationId xmlns:a16="http://schemas.microsoft.com/office/drawing/2014/main" id="{D1FC7473-B976-1C94-F51C-63C1354C6881}"/>
              </a:ext>
            </a:extLst>
          </p:cNvPr>
          <p:cNvSpPr>
            <a:spLocks noGrp="1"/>
          </p:cNvSpPr>
          <p:nvPr>
            <p:ph type="body" sz="quarter" idx="33"/>
          </p:nvPr>
        </p:nvSpPr>
        <p:spPr/>
        <p:txBody>
          <a:bodyPr/>
          <a:lstStyle/>
          <a:p>
            <a:endParaRPr lang="en-US" dirty="0"/>
          </a:p>
        </p:txBody>
      </p:sp>
      <p:sp>
        <p:nvSpPr>
          <p:cNvPr id="84" name="Text Placeholder 83">
            <a:extLst>
              <a:ext uri="{FF2B5EF4-FFF2-40B4-BE49-F238E27FC236}">
                <a16:creationId xmlns:a16="http://schemas.microsoft.com/office/drawing/2014/main" id="{3FE9BB50-1FAA-348B-F236-D51B9527BE3B}"/>
              </a:ext>
            </a:extLst>
          </p:cNvPr>
          <p:cNvSpPr>
            <a:spLocks noGrp="1"/>
          </p:cNvSpPr>
          <p:nvPr>
            <p:ph type="body" sz="quarter" idx="34"/>
          </p:nvPr>
        </p:nvSpPr>
        <p:spPr/>
        <p:txBody>
          <a:bodyPr/>
          <a:lstStyle/>
          <a:p>
            <a:endParaRPr lang="en-US" dirty="0"/>
          </a:p>
        </p:txBody>
      </p:sp>
      <p:sp>
        <p:nvSpPr>
          <p:cNvPr id="85" name="Text Placeholder 84">
            <a:extLst>
              <a:ext uri="{FF2B5EF4-FFF2-40B4-BE49-F238E27FC236}">
                <a16:creationId xmlns:a16="http://schemas.microsoft.com/office/drawing/2014/main" id="{158572BB-F863-F698-0C6D-57D4F3772E56}"/>
              </a:ext>
            </a:extLst>
          </p:cNvPr>
          <p:cNvSpPr>
            <a:spLocks noGrp="1"/>
          </p:cNvSpPr>
          <p:nvPr>
            <p:ph type="body" sz="quarter" idx="35"/>
          </p:nvPr>
        </p:nvSpPr>
        <p:spPr/>
        <p:txBody>
          <a:bodyPr/>
          <a:lstStyle/>
          <a:p>
            <a:endParaRPr lang="en-US" dirty="0"/>
          </a:p>
        </p:txBody>
      </p:sp>
      <p:sp>
        <p:nvSpPr>
          <p:cNvPr id="45" name="TextBox 44">
            <a:extLst>
              <a:ext uri="{FF2B5EF4-FFF2-40B4-BE49-F238E27FC236}">
                <a16:creationId xmlns:a16="http://schemas.microsoft.com/office/drawing/2014/main" id="{D6933180-D20C-4B3F-A5F2-7EFF87378E41}"/>
              </a:ext>
            </a:extLst>
          </p:cNvPr>
          <p:cNvSpPr txBox="1"/>
          <p:nvPr/>
        </p:nvSpPr>
        <p:spPr>
          <a:xfrm>
            <a:off x="1856233" y="3312222"/>
            <a:ext cx="8740167" cy="1869679"/>
          </a:xfrm>
          <a:prstGeom prst="rect">
            <a:avLst/>
          </a:prstGeom>
          <a:noFill/>
        </p:spPr>
        <p:txBody>
          <a:bodyPr wrap="square">
            <a:spAutoFit/>
          </a:bodyPr>
          <a:lstStyle/>
          <a:p>
            <a:pPr marL="232165" indent="-232165">
              <a:lnSpc>
                <a:spcPct val="150000"/>
              </a:lnSpc>
              <a:spcBef>
                <a:spcPts val="487"/>
              </a:spcBef>
              <a:spcAft>
                <a:spcPts val="487"/>
              </a:spcAft>
              <a:buFontTx/>
              <a:buChar char="-"/>
            </a:pPr>
            <a:r>
              <a:rPr lang="en-US" sz="1462" dirty="0">
                <a:latin typeface="Times New Roman" panose="02020603050405020304" pitchFamily="18" charset="0"/>
                <a:ea typeface="Calibri" panose="020F0502020204030204" pitchFamily="34" charset="0"/>
              </a:rPr>
              <a:t>Khoa </a:t>
            </a:r>
            <a:r>
              <a:rPr lang="en-US" sz="1462" dirty="0" err="1">
                <a:latin typeface="Times New Roman" panose="02020603050405020304" pitchFamily="18" charset="0"/>
                <a:ea typeface="Calibri" panose="020F0502020204030204" pitchFamily="34" charset="0"/>
              </a:rPr>
              <a:t>học</a:t>
            </a:r>
            <a:r>
              <a:rPr lang="en-US" sz="1462" dirty="0">
                <a:latin typeface="Times New Roman" panose="02020603050405020304" pitchFamily="18" charset="0"/>
                <a:ea typeface="Calibri" panose="020F0502020204030204" pitchFamily="34" charset="0"/>
              </a:rPr>
              <a:t> </a:t>
            </a:r>
            <a:r>
              <a:rPr lang="en-US" sz="1462" dirty="0" err="1">
                <a:latin typeface="Times New Roman" panose="02020603050405020304" pitchFamily="18" charset="0"/>
                <a:ea typeface="Calibri" panose="020F0502020204030204" pitchFamily="34" charset="0"/>
              </a:rPr>
              <a:t>và</a:t>
            </a:r>
            <a:r>
              <a:rPr lang="en-US" sz="1462" dirty="0">
                <a:latin typeface="Times New Roman" panose="02020603050405020304" pitchFamily="18" charset="0"/>
                <a:ea typeface="Calibri" panose="020F0502020204030204" pitchFamily="34" charset="0"/>
              </a:rPr>
              <a:t> </a:t>
            </a:r>
            <a:r>
              <a:rPr lang="en-US" sz="1462" dirty="0" err="1">
                <a:latin typeface="Times New Roman" panose="02020603050405020304" pitchFamily="18" charset="0"/>
                <a:ea typeface="Calibri" panose="020F0502020204030204" pitchFamily="34" charset="0"/>
              </a:rPr>
              <a:t>công</a:t>
            </a:r>
            <a:r>
              <a:rPr lang="en-US" sz="1462" dirty="0">
                <a:latin typeface="Times New Roman" panose="02020603050405020304" pitchFamily="18" charset="0"/>
                <a:ea typeface="Calibri" panose="020F0502020204030204" pitchFamily="34" charset="0"/>
              </a:rPr>
              <a:t> </a:t>
            </a:r>
            <a:r>
              <a:rPr lang="en-US" sz="1462" dirty="0" err="1">
                <a:latin typeface="Times New Roman" panose="02020603050405020304" pitchFamily="18" charset="0"/>
                <a:ea typeface="Calibri" panose="020F0502020204030204" pitchFamily="34" charset="0"/>
              </a:rPr>
              <a:t>nghệ</a:t>
            </a:r>
            <a:r>
              <a:rPr lang="en-US" sz="1462" dirty="0">
                <a:latin typeface="Times New Roman" panose="02020603050405020304" pitchFamily="18" charset="0"/>
                <a:ea typeface="Calibri" panose="020F0502020204030204" pitchFamily="34" charset="0"/>
              </a:rPr>
              <a:t> </a:t>
            </a:r>
            <a:r>
              <a:rPr lang="vi-VN" sz="1462" dirty="0">
                <a:latin typeface="Times New Roman" panose="02020603050405020304" pitchFamily="18" charset="0"/>
                <a:ea typeface="Calibri" panose="020F0502020204030204" pitchFamily="34" charset="0"/>
              </a:rPr>
              <a:t>không chỉ mang lại cơ hội sáng tạo mà còn cung cấp các công cụ và phương tiện để các doanh nghiệp thúc đẩy và duy trì mô hình kinh doanh bền vững</a:t>
            </a:r>
            <a:endParaRPr lang="en-US" sz="1462" dirty="0">
              <a:latin typeface="Times New Roman" panose="02020603050405020304" pitchFamily="18" charset="0"/>
              <a:ea typeface="Calibri" panose="020F0502020204030204" pitchFamily="34" charset="0"/>
            </a:endParaRPr>
          </a:p>
          <a:p>
            <a:pPr marL="232165" indent="-232165">
              <a:lnSpc>
                <a:spcPct val="150000"/>
              </a:lnSpc>
              <a:spcBef>
                <a:spcPts val="487"/>
              </a:spcBef>
              <a:spcAft>
                <a:spcPts val="487"/>
              </a:spcAft>
              <a:buFontTx/>
              <a:buChar char="-"/>
            </a:pPr>
            <a:r>
              <a:rPr lang="en-US" sz="1462" dirty="0">
                <a:latin typeface="Times New Roman" panose="02020603050405020304" pitchFamily="18" charset="0"/>
                <a:ea typeface="Calibri" panose="020F0502020204030204" pitchFamily="34" charset="0"/>
              </a:rPr>
              <a:t>Khoa </a:t>
            </a:r>
            <a:r>
              <a:rPr lang="en-US" sz="1462" dirty="0" err="1">
                <a:latin typeface="Times New Roman" panose="02020603050405020304" pitchFamily="18" charset="0"/>
                <a:ea typeface="Calibri" panose="020F0502020204030204" pitchFamily="34" charset="0"/>
              </a:rPr>
              <a:t>học</a:t>
            </a:r>
            <a:r>
              <a:rPr lang="en-US" sz="1462" dirty="0">
                <a:latin typeface="Times New Roman" panose="02020603050405020304" pitchFamily="18" charset="0"/>
                <a:ea typeface="Calibri" panose="020F0502020204030204" pitchFamily="34" charset="0"/>
              </a:rPr>
              <a:t> </a:t>
            </a:r>
            <a:r>
              <a:rPr lang="en-US" sz="1462" dirty="0" err="1">
                <a:latin typeface="Times New Roman" panose="02020603050405020304" pitchFamily="18" charset="0"/>
                <a:ea typeface="Calibri" panose="020F0502020204030204" pitchFamily="34" charset="0"/>
              </a:rPr>
              <a:t>và</a:t>
            </a:r>
            <a:r>
              <a:rPr lang="en-US" sz="1462" dirty="0">
                <a:latin typeface="Times New Roman" panose="02020603050405020304" pitchFamily="18" charset="0"/>
                <a:ea typeface="Calibri" panose="020F0502020204030204" pitchFamily="34" charset="0"/>
              </a:rPr>
              <a:t> </a:t>
            </a:r>
            <a:r>
              <a:rPr lang="en-US" sz="1462" dirty="0" err="1">
                <a:latin typeface="Times New Roman" panose="02020603050405020304" pitchFamily="18" charset="0"/>
                <a:ea typeface="Calibri" panose="020F0502020204030204" pitchFamily="34" charset="0"/>
              </a:rPr>
              <a:t>công</a:t>
            </a:r>
            <a:r>
              <a:rPr lang="en-US" sz="1462" dirty="0">
                <a:latin typeface="Times New Roman" panose="02020603050405020304" pitchFamily="18" charset="0"/>
                <a:ea typeface="Calibri" panose="020F0502020204030204" pitchFamily="34" charset="0"/>
              </a:rPr>
              <a:t> </a:t>
            </a:r>
            <a:r>
              <a:rPr lang="en-US" sz="1462" dirty="0" err="1">
                <a:latin typeface="Times New Roman" panose="02020603050405020304" pitchFamily="18" charset="0"/>
                <a:ea typeface="Calibri" panose="020F0502020204030204" pitchFamily="34" charset="0"/>
              </a:rPr>
              <a:t>nghệ</a:t>
            </a:r>
            <a:r>
              <a:rPr lang="en-US" sz="1462" dirty="0">
                <a:latin typeface="Times New Roman" panose="02020603050405020304" pitchFamily="18" charset="0"/>
                <a:ea typeface="Calibri" panose="020F0502020204030204" pitchFamily="34" charset="0"/>
              </a:rPr>
              <a:t> </a:t>
            </a:r>
            <a:r>
              <a:rPr lang="vi-VN" sz="1462" dirty="0">
                <a:latin typeface="Times New Roman" panose="02020603050405020304" pitchFamily="18" charset="0"/>
                <a:ea typeface="Calibri" panose="020F0502020204030204" pitchFamily="34" charset="0"/>
              </a:rPr>
              <a:t>phát triển mạnh mẽ, chuyển đổi số nhanh chóng, ngày càng trở thành nhân tố quyết định đến năng lực cạnh tranh của doanh nghiệp</a:t>
            </a:r>
            <a:r>
              <a:rPr lang="en-US" sz="1462" dirty="0">
                <a:latin typeface="Times New Roman" panose="02020603050405020304" pitchFamily="18" charset="0"/>
                <a:ea typeface="Calibri" panose="020F0502020204030204" pitchFamily="34" charset="0"/>
              </a:rPr>
              <a:t> </a:t>
            </a:r>
            <a:r>
              <a:rPr lang="vi-VN" sz="1462" dirty="0">
                <a:latin typeface="Times New Roman" panose="02020603050405020304" pitchFamily="18" charset="0"/>
                <a:ea typeface="Calibri" panose="020F0502020204030204" pitchFamily="34" charset="0"/>
              </a:rPr>
              <a:t>hướng đến mục tiêu phát triển bền vững</a:t>
            </a:r>
            <a:r>
              <a:rPr lang="en-US" sz="1462" dirty="0">
                <a:latin typeface="Times New Roman" panose="02020603050405020304" pitchFamily="18" charset="0"/>
                <a:ea typeface="Calibri" panose="020F0502020204030204" pitchFamily="34" charset="0"/>
              </a:rPr>
              <a:t> </a:t>
            </a:r>
            <a:r>
              <a:rPr lang="en-US" sz="1462" dirty="0" err="1">
                <a:latin typeface="Times New Roman" panose="02020603050405020304" pitchFamily="18" charset="0"/>
                <a:ea typeface="Calibri" panose="020F0502020204030204" pitchFamily="34" charset="0"/>
              </a:rPr>
              <a:t>cho</a:t>
            </a:r>
            <a:r>
              <a:rPr lang="en-US" sz="1462" dirty="0">
                <a:latin typeface="Times New Roman" panose="02020603050405020304" pitchFamily="18" charset="0"/>
                <a:ea typeface="Calibri" panose="020F0502020204030204" pitchFamily="34" charset="0"/>
              </a:rPr>
              <a:t> </a:t>
            </a:r>
            <a:r>
              <a:rPr lang="en-US" sz="1462" dirty="0" err="1">
                <a:latin typeface="Times New Roman" panose="02020603050405020304" pitchFamily="18" charset="0"/>
                <a:ea typeface="Calibri" panose="020F0502020204030204" pitchFamily="34" charset="0"/>
              </a:rPr>
              <a:t>doanh</a:t>
            </a:r>
            <a:r>
              <a:rPr lang="en-US" sz="1462" dirty="0">
                <a:latin typeface="Times New Roman" panose="02020603050405020304" pitchFamily="18" charset="0"/>
                <a:ea typeface="Calibri" panose="020F0502020204030204" pitchFamily="34" charset="0"/>
              </a:rPr>
              <a:t> </a:t>
            </a:r>
            <a:r>
              <a:rPr lang="en-US" sz="1462" dirty="0" err="1">
                <a:latin typeface="Times New Roman" panose="02020603050405020304" pitchFamily="18" charset="0"/>
                <a:ea typeface="Calibri" panose="020F0502020204030204" pitchFamily="34" charset="0"/>
              </a:rPr>
              <a:t>nghiệp</a:t>
            </a:r>
            <a:r>
              <a:rPr lang="en-US" sz="1462" dirty="0">
                <a:latin typeface="Times New Roman" panose="02020603050405020304" pitchFamily="18" charset="0"/>
                <a:ea typeface="Calibri" panose="020F0502020204030204" pitchFamily="34" charset="0"/>
              </a:rPr>
              <a:t> </a:t>
            </a:r>
            <a:r>
              <a:rPr lang="en-US" sz="1462" dirty="0" err="1">
                <a:latin typeface="Times New Roman" panose="02020603050405020304" pitchFamily="18" charset="0"/>
                <a:ea typeface="Calibri" panose="020F0502020204030204" pitchFamily="34" charset="0"/>
              </a:rPr>
              <a:t>khởi</a:t>
            </a:r>
            <a:r>
              <a:rPr lang="en-US" sz="1462" dirty="0">
                <a:latin typeface="Times New Roman" panose="02020603050405020304" pitchFamily="18" charset="0"/>
                <a:ea typeface="Calibri" panose="020F0502020204030204" pitchFamily="34" charset="0"/>
              </a:rPr>
              <a:t> </a:t>
            </a:r>
            <a:r>
              <a:rPr lang="en-US" sz="1462" dirty="0" err="1">
                <a:latin typeface="Times New Roman" panose="02020603050405020304" pitchFamily="18" charset="0"/>
                <a:ea typeface="Calibri" panose="020F0502020204030204" pitchFamily="34" charset="0"/>
              </a:rPr>
              <a:t>nghiệp</a:t>
            </a:r>
            <a:r>
              <a:rPr lang="en-US" sz="1462" dirty="0">
                <a:latin typeface="Times New Roman" panose="02020603050405020304" pitchFamily="18" charset="0"/>
                <a:ea typeface="Calibri" panose="020F0502020204030204" pitchFamily="34" charset="0"/>
              </a:rPr>
              <a:t> ĐMST.</a:t>
            </a:r>
            <a:endParaRPr lang="en-US" sz="1462" dirty="0"/>
          </a:p>
        </p:txBody>
      </p:sp>
      <p:sp>
        <p:nvSpPr>
          <p:cNvPr id="46" name="Title 2">
            <a:extLst>
              <a:ext uri="{FF2B5EF4-FFF2-40B4-BE49-F238E27FC236}">
                <a16:creationId xmlns:a16="http://schemas.microsoft.com/office/drawing/2014/main" id="{9C967626-B03C-4CF2-ACEC-CCDDABBA6653}"/>
              </a:ext>
            </a:extLst>
          </p:cNvPr>
          <p:cNvSpPr>
            <a:spLocks noGrp="1"/>
          </p:cNvSpPr>
          <p:nvPr>
            <p:ph type="title"/>
          </p:nvPr>
        </p:nvSpPr>
        <p:spPr>
          <a:xfrm>
            <a:off x="2197989" y="1138239"/>
            <a:ext cx="5408676" cy="430911"/>
          </a:xfrm>
        </p:spPr>
        <p:txBody>
          <a:bodyPr/>
          <a:lstStyle/>
          <a:p>
            <a:r>
              <a:rPr lang="en-US" b="1" dirty="0" err="1">
                <a:solidFill>
                  <a:srgbClr val="FF0066"/>
                </a:solidFill>
                <a:latin typeface="Times New Roman" panose="02020603050405020304" pitchFamily="18" charset="0"/>
                <a:cs typeface="Times New Roman" panose="02020603050405020304" pitchFamily="18" charset="0"/>
              </a:rPr>
              <a:t>Kết</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luận</a:t>
            </a:r>
            <a:endParaRPr lang="en-US"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8822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White DNA structure">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2">
            <a:alphaModFix amt="50000"/>
            <a:extLst>
              <a:ext uri="{28A0092B-C50C-407E-A947-70E740481C1C}">
                <a14:useLocalDpi xmlns:a14="http://schemas.microsoft.com/office/drawing/2010/main" val="0"/>
              </a:ext>
            </a:extLst>
          </a:blip>
          <a:srcRect/>
          <a:stretch/>
        </p:blipFill>
        <p:spPr/>
      </p:pic>
      <p:pic>
        <p:nvPicPr>
          <p:cNvPr id="22" name="Picture Placeholder 25" descr="Bacteria cultured in a petri dish for a laboratory or a scientific investigation">
            <a:extLst>
              <a:ext uri="{FF2B5EF4-FFF2-40B4-BE49-F238E27FC236}">
                <a16:creationId xmlns:a16="http://schemas.microsoft.com/office/drawing/2014/main" id="{862BA3D8-52E1-692C-F244-F7882DAD2287}"/>
              </a:ext>
            </a:extLst>
          </p:cNvPr>
          <p:cNvPicPr>
            <a:picLocks noGrp="1" noChangeAspect="1"/>
          </p:cNvPicPr>
          <p:nvPr>
            <p:ph type="pic" sz="quarter" idx="13"/>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27" name="Text Placeholder 26">
            <a:extLst>
              <a:ext uri="{FF2B5EF4-FFF2-40B4-BE49-F238E27FC236}">
                <a16:creationId xmlns:a16="http://schemas.microsoft.com/office/drawing/2014/main" id="{BB8B6963-69FE-8A03-5E86-2BF855024B00}"/>
              </a:ext>
            </a:extLst>
          </p:cNvPr>
          <p:cNvSpPr>
            <a:spLocks noGrp="1"/>
          </p:cNvSpPr>
          <p:nvPr>
            <p:ph type="body" sz="quarter" idx="14"/>
          </p:nvPr>
        </p:nvSpPr>
        <p:spPr/>
        <p:txBody>
          <a:bodyPr/>
          <a:lstStyle/>
          <a:p>
            <a:pPr>
              <a:lnSpc>
                <a:spcPts val="2161"/>
              </a:lnSpc>
              <a:spcBef>
                <a:spcPts val="0"/>
              </a:spcBef>
            </a:pPr>
            <a:r>
              <a:rPr lang="en-US" b="1" dirty="0" err="1">
                <a:solidFill>
                  <a:srgbClr val="FF6600"/>
                </a:solidFill>
                <a:latin typeface="Times New Roman" panose="02020603050405020304" pitchFamily="18" charset="0"/>
                <a:cs typeface="Times New Roman" panose="02020603050405020304" pitchFamily="18" charset="0"/>
              </a:rPr>
              <a:t>Nguyễn</a:t>
            </a:r>
            <a:r>
              <a:rPr lang="en-US" b="1" dirty="0">
                <a:solidFill>
                  <a:srgbClr val="FF6600"/>
                </a:solidFill>
                <a:latin typeface="Times New Roman" panose="02020603050405020304" pitchFamily="18" charset="0"/>
                <a:cs typeface="Times New Roman" panose="02020603050405020304" pitchFamily="18" charset="0"/>
              </a:rPr>
              <a:t> </a:t>
            </a:r>
            <a:r>
              <a:rPr lang="en-US" b="1" dirty="0" err="1">
                <a:solidFill>
                  <a:srgbClr val="FF6600"/>
                </a:solidFill>
                <a:latin typeface="Times New Roman" panose="02020603050405020304" pitchFamily="18" charset="0"/>
                <a:cs typeface="Times New Roman" panose="02020603050405020304" pitchFamily="18" charset="0"/>
              </a:rPr>
              <a:t>minh</a:t>
            </a:r>
            <a:r>
              <a:rPr lang="en-US" b="1" dirty="0">
                <a:solidFill>
                  <a:srgbClr val="FF6600"/>
                </a:solidFill>
                <a:latin typeface="Times New Roman" panose="02020603050405020304" pitchFamily="18" charset="0"/>
                <a:cs typeface="Times New Roman" panose="02020603050405020304" pitchFamily="18" charset="0"/>
              </a:rPr>
              <a:t> </a:t>
            </a:r>
            <a:r>
              <a:rPr lang="en-US" b="1" dirty="0" err="1">
                <a:solidFill>
                  <a:srgbClr val="FF6600"/>
                </a:solidFill>
                <a:latin typeface="Times New Roman" panose="02020603050405020304" pitchFamily="18" charset="0"/>
                <a:cs typeface="Times New Roman" panose="02020603050405020304" pitchFamily="18" charset="0"/>
              </a:rPr>
              <a:t>huyền</a:t>
            </a:r>
            <a:r>
              <a:rPr lang="en-US" b="1" dirty="0">
                <a:solidFill>
                  <a:srgbClr val="FF6600"/>
                </a:solidFill>
                <a:latin typeface="Times New Roman" panose="02020603050405020304" pitchFamily="18" charset="0"/>
                <a:cs typeface="Times New Roman" panose="02020603050405020304" pitchFamily="18" charset="0"/>
              </a:rPr>
              <a:t> </a:t>
            </a:r>
            <a:r>
              <a:rPr lang="en-US" b="1" dirty="0" err="1">
                <a:solidFill>
                  <a:srgbClr val="FF6600"/>
                </a:solidFill>
                <a:latin typeface="Times New Roman" panose="02020603050405020304" pitchFamily="18" charset="0"/>
                <a:cs typeface="Times New Roman" panose="02020603050405020304" pitchFamily="18" charset="0"/>
              </a:rPr>
              <a:t>trang</a:t>
            </a:r>
            <a:endParaRPr lang="en-US" b="1" dirty="0">
              <a:solidFill>
                <a:srgbClr val="FF6600"/>
              </a:solidFill>
              <a:latin typeface="Times New Roman" panose="02020603050405020304" pitchFamily="18" charset="0"/>
              <a:cs typeface="Times New Roman" panose="02020603050405020304" pitchFamily="18" charset="0"/>
            </a:endParaRPr>
          </a:p>
          <a:p>
            <a:pPr>
              <a:lnSpc>
                <a:spcPts val="2161"/>
              </a:lnSpc>
              <a:spcBef>
                <a:spcPts val="0"/>
              </a:spcBef>
            </a:pPr>
            <a:r>
              <a:rPr lang="en-US" b="1" dirty="0">
                <a:solidFill>
                  <a:srgbClr val="FF6600"/>
                </a:solidFill>
                <a:latin typeface="Times New Roman" panose="02020603050405020304" pitchFamily="18" charset="0"/>
                <a:cs typeface="Times New Roman" panose="02020603050405020304" pitchFamily="18" charset="0"/>
              </a:rPr>
              <a:t>Tp. </a:t>
            </a:r>
            <a:r>
              <a:rPr lang="en-US" b="1" dirty="0" err="1">
                <a:solidFill>
                  <a:srgbClr val="FF6600"/>
                </a:solidFill>
                <a:latin typeface="Times New Roman" panose="02020603050405020304" pitchFamily="18" charset="0"/>
                <a:cs typeface="Times New Roman" panose="02020603050405020304" pitchFamily="18" charset="0"/>
              </a:rPr>
              <a:t>Hồ</a:t>
            </a:r>
            <a:r>
              <a:rPr lang="en-US" b="1" dirty="0">
                <a:solidFill>
                  <a:srgbClr val="FF6600"/>
                </a:solidFill>
                <a:latin typeface="Times New Roman" panose="02020603050405020304" pitchFamily="18" charset="0"/>
                <a:cs typeface="Times New Roman" panose="02020603050405020304" pitchFamily="18" charset="0"/>
              </a:rPr>
              <a:t> </a:t>
            </a:r>
            <a:r>
              <a:rPr lang="en-US" b="1" dirty="0" err="1">
                <a:solidFill>
                  <a:srgbClr val="FF6600"/>
                </a:solidFill>
                <a:latin typeface="Times New Roman" panose="02020603050405020304" pitchFamily="18" charset="0"/>
                <a:cs typeface="Times New Roman" panose="02020603050405020304" pitchFamily="18" charset="0"/>
              </a:rPr>
              <a:t>chí</a:t>
            </a:r>
            <a:r>
              <a:rPr lang="en-US" b="1" dirty="0">
                <a:solidFill>
                  <a:srgbClr val="FF6600"/>
                </a:solidFill>
                <a:latin typeface="Times New Roman" panose="02020603050405020304" pitchFamily="18" charset="0"/>
                <a:cs typeface="Times New Roman" panose="02020603050405020304" pitchFamily="18" charset="0"/>
              </a:rPr>
              <a:t> </a:t>
            </a:r>
            <a:r>
              <a:rPr lang="en-US" b="1" dirty="0" err="1">
                <a:solidFill>
                  <a:srgbClr val="FF6600"/>
                </a:solidFill>
                <a:latin typeface="Times New Roman" panose="02020603050405020304" pitchFamily="18" charset="0"/>
                <a:cs typeface="Times New Roman" panose="02020603050405020304" pitchFamily="18" charset="0"/>
              </a:rPr>
              <a:t>minh</a:t>
            </a:r>
            <a:r>
              <a:rPr lang="en-US" b="1" dirty="0">
                <a:solidFill>
                  <a:srgbClr val="FF6600"/>
                </a:solidFill>
                <a:latin typeface="Times New Roman" panose="02020603050405020304" pitchFamily="18" charset="0"/>
                <a:cs typeface="Times New Roman" panose="02020603050405020304" pitchFamily="18" charset="0"/>
              </a:rPr>
              <a:t> 11/2023</a:t>
            </a:r>
          </a:p>
        </p:txBody>
      </p:sp>
      <p:pic>
        <p:nvPicPr>
          <p:cNvPr id="6" name="Google Shape;422;p46">
            <a:extLst>
              <a:ext uri="{FF2B5EF4-FFF2-40B4-BE49-F238E27FC236}">
                <a16:creationId xmlns:a16="http://schemas.microsoft.com/office/drawing/2014/main" id="{ABD2CE75-898F-4211-8C04-FFEF7258B823}"/>
              </a:ext>
            </a:extLst>
          </p:cNvPr>
          <p:cNvPicPr preferRelativeResize="0"/>
          <p:nvPr/>
        </p:nvPicPr>
        <p:blipFill>
          <a:blip r:embed="rId4">
            <a:alphaModFix/>
          </a:blip>
          <a:stretch>
            <a:fillRect/>
          </a:stretch>
        </p:blipFill>
        <p:spPr>
          <a:xfrm>
            <a:off x="3815759" y="3277526"/>
            <a:ext cx="3919753" cy="1805512"/>
          </a:xfrm>
          <a:prstGeom prst="rect">
            <a:avLst/>
          </a:prstGeom>
          <a:noFill/>
          <a:ln>
            <a:noFill/>
          </a:ln>
        </p:spPr>
      </p:pic>
    </p:spTree>
    <p:extLst>
      <p:ext uri="{BB962C8B-B14F-4D97-AF65-F5344CB8AC3E}">
        <p14:creationId xmlns:p14="http://schemas.microsoft.com/office/powerpoint/2010/main" val="3334127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576C179-CC26-43E2-A37C-021989CCFD8B}"/>
              </a:ext>
            </a:extLst>
          </p:cNvPr>
          <p:cNvPicPr>
            <a:picLocks noGrp="1" noChangeAspect="1"/>
          </p:cNvPicPr>
          <p:nvPr>
            <p:ph idx="1"/>
          </p:nvPr>
        </p:nvPicPr>
        <p:blipFill>
          <a:blip r:embed="rId2"/>
          <a:stretch>
            <a:fillRect/>
          </a:stretch>
        </p:blipFill>
        <p:spPr>
          <a:xfrm>
            <a:off x="2228183" y="2352907"/>
            <a:ext cx="1872143" cy="3328255"/>
          </a:xfrm>
        </p:spPr>
      </p:pic>
      <p:sp>
        <p:nvSpPr>
          <p:cNvPr id="4" name="Slide Number Placeholder 3">
            <a:extLst>
              <a:ext uri="{FF2B5EF4-FFF2-40B4-BE49-F238E27FC236}">
                <a16:creationId xmlns:a16="http://schemas.microsoft.com/office/drawing/2014/main" id="{A555A67D-5545-4BFF-BA3D-5DE3FB4820F9}"/>
              </a:ext>
            </a:extLst>
          </p:cNvPr>
          <p:cNvSpPr>
            <a:spLocks noGrp="1"/>
          </p:cNvSpPr>
          <p:nvPr>
            <p:ph type="sldNum" sz="quarter" idx="11"/>
          </p:nvPr>
        </p:nvSpPr>
        <p:spPr/>
        <p:txBody>
          <a:bodyPr/>
          <a:lstStyle/>
          <a:p>
            <a:fld id="{75DF2D63-3FF5-D547-96B9-BE9CCD1ABA58}" type="slidenum">
              <a:rPr lang="en-US" smtClean="0"/>
              <a:t>3</a:t>
            </a:fld>
            <a:endParaRPr lang="en-US" dirty="0"/>
          </a:p>
        </p:txBody>
      </p:sp>
      <p:sp>
        <p:nvSpPr>
          <p:cNvPr id="5" name="Footer Placeholder 4">
            <a:extLst>
              <a:ext uri="{FF2B5EF4-FFF2-40B4-BE49-F238E27FC236}">
                <a16:creationId xmlns:a16="http://schemas.microsoft.com/office/drawing/2014/main" id="{F9BEB0EB-2CAE-4A49-BA1A-F12D8D0E099E}"/>
              </a:ext>
            </a:extLst>
          </p:cNvPr>
          <p:cNvSpPr>
            <a:spLocks noGrp="1"/>
          </p:cNvSpPr>
          <p:nvPr>
            <p:ph type="ftr" sz="quarter" idx="12"/>
          </p:nvPr>
        </p:nvSpPr>
        <p:spPr/>
        <p:txBody>
          <a:bodyPr/>
          <a:lstStyle/>
          <a:p>
            <a:r>
              <a:rPr lang="en-US"/>
              <a:t>presentation title</a:t>
            </a:r>
            <a:endParaRPr lang="en-US" dirty="0"/>
          </a:p>
        </p:txBody>
      </p:sp>
      <p:sp>
        <p:nvSpPr>
          <p:cNvPr id="10" name="TextBox 9">
            <a:extLst>
              <a:ext uri="{FF2B5EF4-FFF2-40B4-BE49-F238E27FC236}">
                <a16:creationId xmlns:a16="http://schemas.microsoft.com/office/drawing/2014/main" id="{02500CC4-3A56-45E2-A9EF-057A5E7B8B81}"/>
              </a:ext>
            </a:extLst>
          </p:cNvPr>
          <p:cNvSpPr txBox="1"/>
          <p:nvPr/>
        </p:nvSpPr>
        <p:spPr>
          <a:xfrm>
            <a:off x="4945566" y="1388743"/>
            <a:ext cx="5197162" cy="3373359"/>
          </a:xfrm>
          <a:prstGeom prst="rect">
            <a:avLst/>
          </a:prstGeom>
          <a:noFill/>
        </p:spPr>
        <p:txBody>
          <a:bodyPr wrap="square">
            <a:spAutoFit/>
          </a:bodyPr>
          <a:lstStyle/>
          <a:p>
            <a:pPr marL="285750" indent="-285750" algn="just">
              <a:lnSpc>
                <a:spcPct val="150000"/>
              </a:lnSpc>
              <a:buFontTx/>
              <a:buChar char="-"/>
            </a:pPr>
            <a:r>
              <a:rPr lang="vi-VN" dirty="0">
                <a:solidFill>
                  <a:srgbClr val="343541"/>
                </a:solidFill>
                <a:latin typeface="Söhne"/>
              </a:rPr>
              <a:t>Tiến sĩ ngành Quản lý công </a:t>
            </a:r>
            <a:endParaRPr lang="en-US" dirty="0">
              <a:solidFill>
                <a:srgbClr val="343541"/>
              </a:solidFill>
              <a:latin typeface="Söhne"/>
            </a:endParaRPr>
          </a:p>
          <a:p>
            <a:pPr marL="285750" indent="-285750" algn="just">
              <a:lnSpc>
                <a:spcPct val="150000"/>
              </a:lnSpc>
              <a:buFontTx/>
              <a:buChar char="-"/>
            </a:pPr>
            <a:r>
              <a:rPr lang="en-US" dirty="0">
                <a:solidFill>
                  <a:srgbClr val="343541"/>
                </a:solidFill>
                <a:latin typeface="Söhne"/>
              </a:rPr>
              <a:t>C</a:t>
            </a:r>
            <a:r>
              <a:rPr lang="vi-VN" dirty="0">
                <a:solidFill>
                  <a:srgbClr val="343541"/>
                </a:solidFill>
                <a:latin typeface="Söhne"/>
              </a:rPr>
              <a:t>ông tác tại Ban Tổ chức Cán bộ ĐHQG-HCM, </a:t>
            </a:r>
            <a:endParaRPr lang="en-US" dirty="0">
              <a:solidFill>
                <a:srgbClr val="343541"/>
              </a:solidFill>
              <a:latin typeface="Söhne"/>
            </a:endParaRPr>
          </a:p>
          <a:p>
            <a:pPr marL="285750" indent="-285750" algn="just">
              <a:lnSpc>
                <a:spcPct val="150000"/>
              </a:lnSpc>
              <a:buFontTx/>
              <a:buChar char="-"/>
            </a:pPr>
            <a:r>
              <a:rPr lang="vi-VN" dirty="0">
                <a:solidFill>
                  <a:srgbClr val="343541"/>
                </a:solidFill>
                <a:latin typeface="Söhne"/>
              </a:rPr>
              <a:t>Phụ trách Văn phòng, phát triển dự án, hợp tác và kết nối doanh nghiệp, </a:t>
            </a:r>
            <a:endParaRPr lang="en-US" dirty="0">
              <a:solidFill>
                <a:srgbClr val="343541"/>
              </a:solidFill>
              <a:latin typeface="Söhne"/>
            </a:endParaRPr>
          </a:p>
          <a:p>
            <a:pPr marL="285750" indent="-285750" algn="just">
              <a:lnSpc>
                <a:spcPct val="150000"/>
              </a:lnSpc>
              <a:buFontTx/>
              <a:buChar char="-"/>
            </a:pPr>
            <a:r>
              <a:rPr lang="vi-VN" dirty="0">
                <a:solidFill>
                  <a:srgbClr val="343541"/>
                </a:solidFill>
                <a:latin typeface="Söhne"/>
              </a:rPr>
              <a:t>Phụ trách Trung tâm Sở hữu trí tuệ và chuyển giao công nghệ ĐHQG-HCM, </a:t>
            </a:r>
            <a:endParaRPr lang="en-US" dirty="0">
              <a:solidFill>
                <a:srgbClr val="343541"/>
              </a:solidFill>
              <a:latin typeface="Söhne"/>
            </a:endParaRPr>
          </a:p>
          <a:p>
            <a:pPr marL="285750" indent="-285750" algn="just">
              <a:lnSpc>
                <a:spcPct val="150000"/>
              </a:lnSpc>
              <a:buFontTx/>
              <a:buChar char="-"/>
            </a:pPr>
            <a:r>
              <a:rPr lang="vi-VN" dirty="0">
                <a:solidFill>
                  <a:srgbClr val="343541"/>
                </a:solidFill>
                <a:latin typeface="Söhne"/>
              </a:rPr>
              <a:t>Hiện là Phó trưởng ban Ban Công tác Sinh viên ĐHQG-HCM</a:t>
            </a:r>
            <a:endParaRPr lang="en-US" dirty="0">
              <a:solidFill>
                <a:srgbClr val="343541"/>
              </a:solidFill>
              <a:latin typeface="Söhne"/>
            </a:endParaRPr>
          </a:p>
        </p:txBody>
      </p:sp>
    </p:spTree>
    <p:extLst>
      <p:ext uri="{BB962C8B-B14F-4D97-AF65-F5344CB8AC3E}">
        <p14:creationId xmlns:p14="http://schemas.microsoft.com/office/powerpoint/2010/main" val="2087170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a:xfrm>
            <a:off x="1985518" y="1002705"/>
            <a:ext cx="3157538" cy="445770"/>
          </a:xfrm>
        </p:spPr>
        <p:txBody>
          <a:bodyPr/>
          <a:lstStyle/>
          <a:p>
            <a:r>
              <a:rPr lang="en-US" dirty="0" err="1">
                <a:solidFill>
                  <a:srgbClr val="FFC000"/>
                </a:solidFill>
                <a:latin typeface="Times New Roman" panose="02020603050405020304" pitchFamily="18" charset="0"/>
                <a:cs typeface="Times New Roman" panose="02020603050405020304" pitchFamily="18" charset="0"/>
              </a:rPr>
              <a:t>NộI</a:t>
            </a:r>
            <a:r>
              <a:rPr lang="en-US" dirty="0">
                <a:solidFill>
                  <a:srgbClr val="FFC000"/>
                </a:solidFill>
                <a:latin typeface="Times New Roman" panose="02020603050405020304" pitchFamily="18" charset="0"/>
                <a:cs typeface="Times New Roman" panose="02020603050405020304" pitchFamily="18" charset="0"/>
              </a:rPr>
              <a:t> dung</a:t>
            </a:r>
          </a:p>
        </p:txBody>
      </p:sp>
      <p:sp>
        <p:nvSpPr>
          <p:cNvPr id="5" name="Footer Placeholder 4">
            <a:extLst>
              <a:ext uri="{FF2B5EF4-FFF2-40B4-BE49-F238E27FC236}">
                <a16:creationId xmlns:a16="http://schemas.microsoft.com/office/drawing/2014/main" id="{DE9EDB55-C0CF-1610-24F0-07462C63BCEB}"/>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11"/>
          </p:nvPr>
        </p:nvSpPr>
        <p:spPr/>
        <p:txBody>
          <a:bodyPr/>
          <a:lstStyle/>
          <a:p>
            <a:fld id="{75DF2D63-3FF5-D547-96B9-BE9CCD1ABA58}" type="slidenum">
              <a:rPr lang="en-US" smtClean="0"/>
              <a:pPr/>
              <a:t>4</a:t>
            </a:fld>
            <a:endParaRPr lang="en-US" dirty="0"/>
          </a:p>
        </p:txBody>
      </p:sp>
      <p:sp>
        <p:nvSpPr>
          <p:cNvPr id="3" name="Content Placeholder 2">
            <a:extLst>
              <a:ext uri="{FF2B5EF4-FFF2-40B4-BE49-F238E27FC236}">
                <a16:creationId xmlns:a16="http://schemas.microsoft.com/office/drawing/2014/main" id="{4D038CD2-9585-7E51-5359-D52935A77DF0}"/>
              </a:ext>
            </a:extLst>
          </p:cNvPr>
          <p:cNvSpPr>
            <a:spLocks noGrp="1"/>
          </p:cNvSpPr>
          <p:nvPr>
            <p:ph idx="1"/>
          </p:nvPr>
        </p:nvSpPr>
        <p:spPr>
          <a:xfrm>
            <a:off x="1741402" y="2355856"/>
            <a:ext cx="3076629" cy="3445467"/>
          </a:xfrm>
        </p:spPr>
        <p:txBody>
          <a:bodyPr/>
          <a:lstStyle/>
          <a:p>
            <a:r>
              <a:rPr lang="en-US" sz="1544" b="1" dirty="0">
                <a:solidFill>
                  <a:srgbClr val="FF0066"/>
                </a:solidFill>
                <a:latin typeface="Times New Roman" panose="02020603050405020304" pitchFamily="18" charset="0"/>
                <a:cs typeface="Times New Roman" panose="02020603050405020304" pitchFamily="18" charset="0"/>
              </a:rPr>
              <a:t>1. </a:t>
            </a:r>
            <a:r>
              <a:rPr lang="en-US" sz="1544" b="1" dirty="0" err="1">
                <a:solidFill>
                  <a:srgbClr val="FF0066"/>
                </a:solidFill>
                <a:latin typeface="Times New Roman" panose="02020603050405020304" pitchFamily="18" charset="0"/>
                <a:cs typeface="Times New Roman" panose="02020603050405020304" pitchFamily="18" charset="0"/>
              </a:rPr>
              <a:t>Khởi</a:t>
            </a:r>
            <a:r>
              <a:rPr lang="en-US" sz="1544" b="1" dirty="0">
                <a:solidFill>
                  <a:srgbClr val="FF0066"/>
                </a:solidFill>
                <a:latin typeface="Times New Roman" panose="02020603050405020304" pitchFamily="18" charset="0"/>
                <a:cs typeface="Times New Roman" panose="02020603050405020304" pitchFamily="18" charset="0"/>
              </a:rPr>
              <a:t> </a:t>
            </a:r>
            <a:r>
              <a:rPr lang="en-US" sz="1544" b="1" dirty="0" err="1">
                <a:solidFill>
                  <a:srgbClr val="FF0066"/>
                </a:solidFill>
                <a:latin typeface="Times New Roman" panose="02020603050405020304" pitchFamily="18" charset="0"/>
                <a:cs typeface="Times New Roman" panose="02020603050405020304" pitchFamily="18" charset="0"/>
              </a:rPr>
              <a:t>nghiệp</a:t>
            </a:r>
            <a:r>
              <a:rPr lang="en-US" sz="1544" b="1" dirty="0">
                <a:solidFill>
                  <a:srgbClr val="FF0066"/>
                </a:solidFill>
                <a:latin typeface="Times New Roman" panose="02020603050405020304" pitchFamily="18" charset="0"/>
                <a:cs typeface="Times New Roman" panose="02020603050405020304" pitchFamily="18" charset="0"/>
              </a:rPr>
              <a:t> </a:t>
            </a:r>
            <a:r>
              <a:rPr lang="en-US" sz="1544" b="1" dirty="0" err="1">
                <a:solidFill>
                  <a:srgbClr val="FF0066"/>
                </a:solidFill>
                <a:latin typeface="Times New Roman" panose="02020603050405020304" pitchFamily="18" charset="0"/>
                <a:cs typeface="Times New Roman" panose="02020603050405020304" pitchFamily="18" charset="0"/>
              </a:rPr>
              <a:t>bền</a:t>
            </a:r>
            <a:r>
              <a:rPr lang="en-US" sz="1544" b="1" dirty="0">
                <a:solidFill>
                  <a:srgbClr val="FF0066"/>
                </a:solidFill>
                <a:latin typeface="Times New Roman" panose="02020603050405020304" pitchFamily="18" charset="0"/>
                <a:cs typeface="Times New Roman" panose="02020603050405020304" pitchFamily="18" charset="0"/>
              </a:rPr>
              <a:t> </a:t>
            </a:r>
            <a:r>
              <a:rPr lang="en-US" sz="1544" b="1" dirty="0" err="1">
                <a:solidFill>
                  <a:srgbClr val="FF0066"/>
                </a:solidFill>
                <a:latin typeface="Times New Roman" panose="02020603050405020304" pitchFamily="18" charset="0"/>
                <a:cs typeface="Times New Roman" panose="02020603050405020304" pitchFamily="18" charset="0"/>
              </a:rPr>
              <a:t>vững</a:t>
            </a:r>
            <a:endParaRPr lang="en-US" sz="1544" b="1" dirty="0">
              <a:solidFill>
                <a:srgbClr val="FF0066"/>
              </a:solidFill>
              <a:latin typeface="Times New Roman" panose="02020603050405020304" pitchFamily="18" charset="0"/>
              <a:cs typeface="Times New Roman" panose="02020603050405020304" pitchFamily="18" charset="0"/>
            </a:endParaRPr>
          </a:p>
          <a:p>
            <a:r>
              <a:rPr lang="en-US" sz="1544" b="1" dirty="0">
                <a:solidFill>
                  <a:srgbClr val="002060"/>
                </a:solidFill>
                <a:latin typeface="Times New Roman" panose="02020603050405020304" pitchFamily="18" charset="0"/>
                <a:cs typeface="Times New Roman" panose="02020603050405020304" pitchFamily="18" charset="0"/>
              </a:rPr>
              <a:t>2. </a:t>
            </a:r>
            <a:r>
              <a:rPr lang="en-US" sz="1544" b="1" dirty="0" err="1">
                <a:solidFill>
                  <a:srgbClr val="002060"/>
                </a:solidFill>
                <a:latin typeface="Times New Roman" panose="02020603050405020304" pitchFamily="18" charset="0"/>
                <a:cs typeface="Times New Roman" panose="02020603050405020304" pitchFamily="18" charset="0"/>
              </a:rPr>
              <a:t>Nguyên</a:t>
            </a:r>
            <a:r>
              <a:rPr lang="en-US" sz="1544" b="1" dirty="0">
                <a:solidFill>
                  <a:srgbClr val="002060"/>
                </a:solidFill>
                <a:latin typeface="Times New Roman" panose="02020603050405020304" pitchFamily="18" charset="0"/>
                <a:cs typeface="Times New Roman" panose="02020603050405020304" pitchFamily="18" charset="0"/>
              </a:rPr>
              <a:t> </a:t>
            </a:r>
            <a:r>
              <a:rPr lang="en-US" sz="1544" b="1" dirty="0" err="1">
                <a:solidFill>
                  <a:srgbClr val="002060"/>
                </a:solidFill>
                <a:latin typeface="Times New Roman" panose="02020603050405020304" pitchFamily="18" charset="0"/>
                <a:cs typeface="Times New Roman" panose="02020603050405020304" pitchFamily="18" charset="0"/>
              </a:rPr>
              <a:t>tắc</a:t>
            </a:r>
            <a:endParaRPr lang="en-US" sz="1544" b="1" dirty="0">
              <a:solidFill>
                <a:srgbClr val="002060"/>
              </a:solidFill>
              <a:latin typeface="Times New Roman" panose="02020603050405020304" pitchFamily="18" charset="0"/>
              <a:cs typeface="Times New Roman" panose="02020603050405020304" pitchFamily="18" charset="0"/>
            </a:endParaRPr>
          </a:p>
          <a:p>
            <a:r>
              <a:rPr lang="en-US" sz="1544" b="1" dirty="0">
                <a:solidFill>
                  <a:srgbClr val="FF0066"/>
                </a:solidFill>
                <a:latin typeface="Times New Roman" panose="02020603050405020304" pitchFamily="18" charset="0"/>
                <a:cs typeface="Times New Roman" panose="02020603050405020304" pitchFamily="18" charset="0"/>
              </a:rPr>
              <a:t>3. </a:t>
            </a:r>
            <a:r>
              <a:rPr lang="en-US" sz="1544" b="1" dirty="0" err="1">
                <a:solidFill>
                  <a:srgbClr val="FF0066"/>
                </a:solidFill>
                <a:latin typeface="Times New Roman" panose="02020603050405020304" pitchFamily="18" charset="0"/>
                <a:cs typeface="Times New Roman" panose="02020603050405020304" pitchFamily="18" charset="0"/>
              </a:rPr>
              <a:t>vai</a:t>
            </a:r>
            <a:r>
              <a:rPr lang="en-US" sz="1544" b="1" dirty="0">
                <a:solidFill>
                  <a:srgbClr val="FF0066"/>
                </a:solidFill>
                <a:latin typeface="Times New Roman" panose="02020603050405020304" pitchFamily="18" charset="0"/>
                <a:cs typeface="Times New Roman" panose="02020603050405020304" pitchFamily="18" charset="0"/>
              </a:rPr>
              <a:t> </a:t>
            </a:r>
            <a:r>
              <a:rPr lang="en-US" sz="1544" b="1" dirty="0" err="1">
                <a:solidFill>
                  <a:srgbClr val="FF0066"/>
                </a:solidFill>
                <a:latin typeface="Times New Roman" panose="02020603050405020304" pitchFamily="18" charset="0"/>
                <a:cs typeface="Times New Roman" panose="02020603050405020304" pitchFamily="18" charset="0"/>
              </a:rPr>
              <a:t>trò</a:t>
            </a:r>
            <a:r>
              <a:rPr lang="en-US" sz="1544" b="1" dirty="0">
                <a:solidFill>
                  <a:srgbClr val="FF0066"/>
                </a:solidFill>
                <a:latin typeface="Times New Roman" panose="02020603050405020304" pitchFamily="18" charset="0"/>
                <a:cs typeface="Times New Roman" panose="02020603050405020304" pitchFamily="18" charset="0"/>
              </a:rPr>
              <a:t> </a:t>
            </a:r>
            <a:r>
              <a:rPr lang="en-US" sz="1544" b="1" dirty="0" err="1">
                <a:solidFill>
                  <a:srgbClr val="FF0066"/>
                </a:solidFill>
                <a:latin typeface="Times New Roman" panose="02020603050405020304" pitchFamily="18" charset="0"/>
                <a:cs typeface="Times New Roman" panose="02020603050405020304" pitchFamily="18" charset="0"/>
              </a:rPr>
              <a:t>của</a:t>
            </a:r>
            <a:r>
              <a:rPr lang="en-US" sz="1544" b="1" dirty="0">
                <a:solidFill>
                  <a:srgbClr val="FF0066"/>
                </a:solidFill>
                <a:latin typeface="Times New Roman" panose="02020603050405020304" pitchFamily="18" charset="0"/>
                <a:cs typeface="Times New Roman" panose="02020603050405020304" pitchFamily="18" charset="0"/>
              </a:rPr>
              <a:t> KH&amp;CN</a:t>
            </a:r>
          </a:p>
          <a:p>
            <a:r>
              <a:rPr lang="en-US" sz="1544" b="1" dirty="0">
                <a:solidFill>
                  <a:srgbClr val="002060"/>
                </a:solidFill>
                <a:latin typeface="Times New Roman" panose="02020603050405020304" pitchFamily="18" charset="0"/>
                <a:cs typeface="Times New Roman" panose="02020603050405020304" pitchFamily="18" charset="0"/>
              </a:rPr>
              <a:t>4. HỆ SINH THÁI KHỞI NGHIỆP VIỆT NAM</a:t>
            </a:r>
          </a:p>
          <a:p>
            <a:r>
              <a:rPr lang="en-US" sz="1544" b="1" dirty="0">
                <a:solidFill>
                  <a:srgbClr val="FF0066"/>
                </a:solidFill>
                <a:latin typeface="Times New Roman" panose="02020603050405020304" pitchFamily="18" charset="0"/>
                <a:cs typeface="Times New Roman" panose="02020603050405020304" pitchFamily="18" charset="0"/>
              </a:rPr>
              <a:t>5. HỆ SINH THÁI KHỞI NGHIỆP QUỐC TẾ</a:t>
            </a:r>
          </a:p>
          <a:p>
            <a:r>
              <a:rPr lang="en-US" sz="1544" b="1" dirty="0">
                <a:solidFill>
                  <a:srgbClr val="002060"/>
                </a:solidFill>
                <a:latin typeface="Times New Roman" panose="02020603050405020304" pitchFamily="18" charset="0"/>
                <a:cs typeface="Times New Roman" panose="02020603050405020304" pitchFamily="18" charset="0"/>
              </a:rPr>
              <a:t>6. CÁC </a:t>
            </a:r>
            <a:r>
              <a:rPr lang="en-US" sz="1544" b="1" dirty="0" err="1">
                <a:solidFill>
                  <a:srgbClr val="002060"/>
                </a:solidFill>
                <a:latin typeface="Times New Roman" panose="02020603050405020304" pitchFamily="18" charset="0"/>
                <a:cs typeface="Times New Roman" panose="02020603050405020304" pitchFamily="18" charset="0"/>
              </a:rPr>
              <a:t>Khuyến</a:t>
            </a:r>
            <a:r>
              <a:rPr lang="en-US" sz="1544" b="1" dirty="0">
                <a:solidFill>
                  <a:srgbClr val="002060"/>
                </a:solidFill>
                <a:latin typeface="Times New Roman" panose="02020603050405020304" pitchFamily="18" charset="0"/>
                <a:cs typeface="Times New Roman" panose="02020603050405020304" pitchFamily="18" charset="0"/>
              </a:rPr>
              <a:t> </a:t>
            </a:r>
            <a:r>
              <a:rPr lang="en-US" sz="1544" b="1" dirty="0" err="1">
                <a:solidFill>
                  <a:srgbClr val="002060"/>
                </a:solidFill>
                <a:latin typeface="Times New Roman" panose="02020603050405020304" pitchFamily="18" charset="0"/>
                <a:cs typeface="Times New Roman" panose="02020603050405020304" pitchFamily="18" charset="0"/>
              </a:rPr>
              <a:t>nghị</a:t>
            </a:r>
            <a:endParaRPr lang="en-US" sz="1544" b="1" dirty="0">
              <a:solidFill>
                <a:srgbClr val="002060"/>
              </a:solidFill>
              <a:latin typeface="Times New Roman" panose="02020603050405020304" pitchFamily="18" charset="0"/>
              <a:cs typeface="Times New Roman" panose="02020603050405020304" pitchFamily="18" charset="0"/>
            </a:endParaRPr>
          </a:p>
          <a:p>
            <a:endParaRPr lang="en-US" dirty="0"/>
          </a:p>
          <a:p>
            <a:endParaRPr lang="en-US" dirty="0"/>
          </a:p>
        </p:txBody>
      </p:sp>
      <p:pic>
        <p:nvPicPr>
          <p:cNvPr id="11" name="Picture Placeholder 14">
            <a:extLst>
              <a:ext uri="{FF2B5EF4-FFF2-40B4-BE49-F238E27FC236}">
                <a16:creationId xmlns:a16="http://schemas.microsoft.com/office/drawing/2014/main" id="{68C28D58-DC91-4D2C-BA2D-A1160D6DE5DA}"/>
              </a:ext>
            </a:extLst>
          </p:cNvPr>
          <p:cNvPicPr>
            <a:picLocks noGrp="1" noChangeAspect="1"/>
          </p:cNvPicPr>
          <p:nvPr>
            <p:ph type="pic" sz="quarter" idx="13"/>
          </p:nvPr>
        </p:nvPicPr>
        <p:blipFill>
          <a:blip r:embed="rId2"/>
          <a:srcRect t="10180" b="10180"/>
          <a:stretch>
            <a:fillRect/>
          </a:stretch>
        </p:blipFill>
        <p:spPr>
          <a:xfrm>
            <a:off x="4811968" y="1225591"/>
            <a:ext cx="5906564" cy="4395967"/>
          </a:xfrm>
        </p:spPr>
      </p:pic>
    </p:spTree>
    <p:extLst>
      <p:ext uri="{BB962C8B-B14F-4D97-AF65-F5344CB8AC3E}">
        <p14:creationId xmlns:p14="http://schemas.microsoft.com/office/powerpoint/2010/main" val="3894154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ity with roads and a river&#10;&#10;Description automatically generated">
            <a:extLst>
              <a:ext uri="{FF2B5EF4-FFF2-40B4-BE49-F238E27FC236}">
                <a16:creationId xmlns:a16="http://schemas.microsoft.com/office/drawing/2014/main" id="{821B126C-3ACB-E0E4-255A-1AEAB4C2BF9C}"/>
              </a:ext>
            </a:extLst>
          </p:cNvPr>
          <p:cNvPicPr>
            <a:picLocks noGrp="1" noRot="1" noChangeAspect="1" noMove="1" noResize="1" noEditPoints="1" noAdjustHandles="1" noChangeArrowheads="1" noChangeShapeType="1" noCrop="1"/>
          </p:cNvPicPr>
          <p:nvPr/>
        </p:nvPicPr>
        <p:blipFill rotWithShape="1">
          <a:blip r:embed="rId3" cstate="screen">
            <a:alphaModFix amt="20000"/>
            <a:extLst>
              <a:ext uri="{28A0092B-C50C-407E-A947-70E740481C1C}">
                <a14:useLocalDpi xmlns:a14="http://schemas.microsoft.com/office/drawing/2010/main" val="0"/>
              </a:ext>
            </a:extLst>
          </a:blip>
          <a:srcRect/>
          <a:stretch/>
        </p:blipFill>
        <p:spPr>
          <a:xfrm>
            <a:off x="1143000" y="4357689"/>
            <a:ext cx="9906000" cy="1857375"/>
          </a:xfrm>
          <a:prstGeom prst="rect">
            <a:avLst/>
          </a:prstGeom>
        </p:spPr>
      </p:pic>
      <p:pic>
        <p:nvPicPr>
          <p:cNvPr id="12" name="Picture 11" descr="A city with roads and a river&#10;&#10;Description automatically generated">
            <a:extLst>
              <a:ext uri="{FF2B5EF4-FFF2-40B4-BE49-F238E27FC236}">
                <a16:creationId xmlns:a16="http://schemas.microsoft.com/office/drawing/2014/main" id="{459650E4-FBEA-A490-ABDC-F39EB10EDAF8}"/>
              </a:ext>
            </a:extLst>
          </p:cNvPr>
          <p:cNvPicPr>
            <a:picLocks noGrp="1" noRot="1" noChangeAspect="1" noMove="1" noResize="1" noEditPoints="1" noAdjustHandles="1" noChangeArrowheads="1" noChangeShapeType="1" noCrop="1"/>
          </p:cNvPicPr>
          <p:nvPr/>
        </p:nvPicPr>
        <p:blipFill rotWithShape="1">
          <a:blip r:embed="rId4" cstate="screen">
            <a:alphaModFix amt="20000"/>
            <a:extLst>
              <a:ext uri="{28A0092B-C50C-407E-A947-70E740481C1C}">
                <a14:useLocalDpi xmlns:a14="http://schemas.microsoft.com/office/drawing/2010/main" val="0"/>
              </a:ext>
            </a:extLst>
          </a:blip>
          <a:srcRect t="-1270"/>
          <a:stretch/>
        </p:blipFill>
        <p:spPr>
          <a:xfrm>
            <a:off x="1143000" y="1219798"/>
            <a:ext cx="9906000" cy="3137890"/>
          </a:xfrm>
          <a:prstGeom prst="rect">
            <a:avLst/>
          </a:prstGeom>
        </p:spPr>
      </p:pic>
      <p:sp>
        <p:nvSpPr>
          <p:cNvPr id="32" name="TextBox 31">
            <a:extLst>
              <a:ext uri="{FF2B5EF4-FFF2-40B4-BE49-F238E27FC236}">
                <a16:creationId xmlns:a16="http://schemas.microsoft.com/office/drawing/2014/main" id="{14A10C48-4BAE-B438-AEE4-674F0328B929}"/>
              </a:ext>
            </a:extLst>
          </p:cNvPr>
          <p:cNvSpPr txBox="1"/>
          <p:nvPr/>
        </p:nvSpPr>
        <p:spPr>
          <a:xfrm>
            <a:off x="4827117" y="5117043"/>
            <a:ext cx="2183611" cy="420564"/>
          </a:xfrm>
          <a:prstGeom prst="rect">
            <a:avLst/>
          </a:prstGeom>
          <a:noFill/>
        </p:spPr>
        <p:txBody>
          <a:bodyPr wrap="none" rtlCol="0">
            <a:spAutoFit/>
          </a:bodyPr>
          <a:lstStyle/>
          <a:p>
            <a:r>
              <a:rPr lang="en-US" sz="2133" b="1" i="1" dirty="0">
                <a:solidFill>
                  <a:schemeClr val="bg2"/>
                </a:solidFill>
                <a:latin typeface="Roboto" panose="02000000000000000000" pitchFamily="2" charset="0"/>
                <a:ea typeface="Roboto" panose="02000000000000000000" pitchFamily="2" charset="0"/>
              </a:rPr>
              <a:t>Ho Chi Minh City</a:t>
            </a:r>
            <a:endParaRPr lang="vi-VN" sz="1371" dirty="0">
              <a:solidFill>
                <a:schemeClr val="bg2"/>
              </a:solidFill>
            </a:endParaRPr>
          </a:p>
        </p:txBody>
      </p:sp>
      <p:sp>
        <p:nvSpPr>
          <p:cNvPr id="33" name="Google Shape;114;p3">
            <a:extLst>
              <a:ext uri="{FF2B5EF4-FFF2-40B4-BE49-F238E27FC236}">
                <a16:creationId xmlns:a16="http://schemas.microsoft.com/office/drawing/2014/main" id="{291B28C0-F431-40C5-6C98-0DD4EFC6AF05}"/>
              </a:ext>
            </a:extLst>
          </p:cNvPr>
          <p:cNvSpPr txBox="1"/>
          <p:nvPr/>
        </p:nvSpPr>
        <p:spPr>
          <a:xfrm>
            <a:off x="2647145" y="584819"/>
            <a:ext cx="6880855" cy="484748"/>
          </a:xfrm>
          <a:prstGeom prst="rect">
            <a:avLst/>
          </a:prstGeom>
          <a:noFill/>
          <a:ln>
            <a:noFill/>
          </a:ln>
        </p:spPr>
        <p:txBody>
          <a:bodyPr spcFirstLastPara="1" wrap="square" lIns="0" tIns="0" rIns="0" bIns="0" anchor="t" anchorCtr="0">
            <a:spAutoFit/>
          </a:bodyPr>
          <a:lstStyle/>
          <a:p>
            <a:pPr algn="ctr">
              <a:lnSpc>
                <a:spcPct val="126000"/>
              </a:lnSpc>
            </a:pPr>
            <a:r>
              <a:rPr lang="en-US" sz="2500" b="1" dirty="0">
                <a:solidFill>
                  <a:schemeClr val="accent3">
                    <a:lumMod val="75000"/>
                  </a:schemeClr>
                </a:solidFill>
                <a:latin typeface="Times New Roman" panose="02020603050405020304" pitchFamily="18" charset="0"/>
                <a:cs typeface="Times New Roman" panose="02020603050405020304" pitchFamily="18" charset="0"/>
              </a:rPr>
              <a:t>ĐẠI HỌC QUỐC GIA TP. HỒ CHÍ MINH</a:t>
            </a:r>
            <a:endParaRPr sz="2500"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69ED30C1-EB2F-A829-59B0-5F0FCFC866A3}"/>
              </a:ext>
            </a:extLst>
          </p:cNvPr>
          <p:cNvSpPr/>
          <p:nvPr/>
        </p:nvSpPr>
        <p:spPr>
          <a:xfrm>
            <a:off x="7224563" y="2657307"/>
            <a:ext cx="326834" cy="326834"/>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371"/>
          </a:p>
        </p:txBody>
      </p:sp>
      <p:cxnSp>
        <p:nvCxnSpPr>
          <p:cNvPr id="36" name="Straight Connector 35">
            <a:extLst>
              <a:ext uri="{FF2B5EF4-FFF2-40B4-BE49-F238E27FC236}">
                <a16:creationId xmlns:a16="http://schemas.microsoft.com/office/drawing/2014/main" id="{08D9FC2D-EF15-B2E9-734F-5F81ECDFAF05}"/>
              </a:ext>
            </a:extLst>
          </p:cNvPr>
          <p:cNvCxnSpPr>
            <a:cxnSpLocks/>
          </p:cNvCxnSpPr>
          <p:nvPr/>
        </p:nvCxnSpPr>
        <p:spPr>
          <a:xfrm>
            <a:off x="7830836" y="2061560"/>
            <a:ext cx="2630443" cy="0"/>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20E8316-3F33-5F38-F5B6-5F1BE86B9CBA}"/>
              </a:ext>
            </a:extLst>
          </p:cNvPr>
          <p:cNvCxnSpPr>
            <a:cxnSpLocks/>
          </p:cNvCxnSpPr>
          <p:nvPr/>
        </p:nvCxnSpPr>
        <p:spPr>
          <a:xfrm flipH="1">
            <a:off x="7377781" y="2055097"/>
            <a:ext cx="453054" cy="796442"/>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E10483-FBD0-34AE-62D1-83F1B93B0B3C}"/>
              </a:ext>
            </a:extLst>
          </p:cNvPr>
          <p:cNvCxnSpPr>
            <a:cxnSpLocks noGrp="1" noRot="1" noMove="1" noResize="1" noEditPoints="1" noAdjustHandles="1" noChangeArrowheads="1" noChangeShapeType="1"/>
          </p:cNvCxnSpPr>
          <p:nvPr/>
        </p:nvCxnSpPr>
        <p:spPr>
          <a:xfrm>
            <a:off x="1623384" y="4963639"/>
            <a:ext cx="292315"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pic>
        <p:nvPicPr>
          <p:cNvPr id="20" name="Picture 19" descr="A logo with blue and white text&#10;&#10;Description automatically generated">
            <a:extLst>
              <a:ext uri="{FF2B5EF4-FFF2-40B4-BE49-F238E27FC236}">
                <a16:creationId xmlns:a16="http://schemas.microsoft.com/office/drawing/2014/main" id="{9B7E3374-2C28-FBAB-1EAD-593EC7DF7A25}"/>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955184" y="2307692"/>
            <a:ext cx="913905" cy="579719"/>
          </a:xfrm>
          <a:prstGeom prst="rect">
            <a:avLst/>
          </a:prstGeom>
        </p:spPr>
      </p:pic>
      <p:sp>
        <p:nvSpPr>
          <p:cNvPr id="2" name="TextBox 1">
            <a:extLst>
              <a:ext uri="{FF2B5EF4-FFF2-40B4-BE49-F238E27FC236}">
                <a16:creationId xmlns:a16="http://schemas.microsoft.com/office/drawing/2014/main" id="{8F7A96EE-5B21-5BD3-7409-B474B7C15BFD}"/>
              </a:ext>
            </a:extLst>
          </p:cNvPr>
          <p:cNvSpPr txBox="1"/>
          <p:nvPr/>
        </p:nvSpPr>
        <p:spPr>
          <a:xfrm>
            <a:off x="1157717" y="3603974"/>
            <a:ext cx="2929270" cy="701731"/>
          </a:xfrm>
          <a:prstGeom prst="rect">
            <a:avLst/>
          </a:prstGeom>
          <a:noFill/>
        </p:spPr>
        <p:txBody>
          <a:bodyPr wrap="square" rtlCol="0">
            <a:spAutoFit/>
          </a:bodyPr>
          <a:lstStyle/>
          <a:p>
            <a:r>
              <a:rPr lang="vi-VN" sz="1980" dirty="0">
                <a:solidFill>
                  <a:srgbClr val="002060"/>
                </a:solidFill>
                <a:latin typeface="Roboto" panose="02000000000000000000" pitchFamily="2" charset="0"/>
                <a:ea typeface="Roboto" panose="02000000000000000000" pitchFamily="2" charset="0"/>
              </a:rPr>
              <a:t>An Giang </a:t>
            </a:r>
          </a:p>
          <a:p>
            <a:r>
              <a:rPr lang="vi-VN" sz="1980" dirty="0" err="1">
                <a:solidFill>
                  <a:srgbClr val="002060"/>
                </a:solidFill>
                <a:latin typeface="Roboto" panose="02000000000000000000" pitchFamily="2" charset="0"/>
                <a:ea typeface="Roboto" panose="02000000000000000000" pitchFamily="2" charset="0"/>
              </a:rPr>
              <a:t>Province</a:t>
            </a:r>
            <a:endParaRPr lang="vi-VN" sz="1980" dirty="0">
              <a:solidFill>
                <a:srgbClr val="002060"/>
              </a:solidFill>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C2C8848C-A14A-81BD-AEEB-6EA40E3CF932}"/>
              </a:ext>
            </a:extLst>
          </p:cNvPr>
          <p:cNvSpPr txBox="1"/>
          <p:nvPr/>
        </p:nvSpPr>
        <p:spPr>
          <a:xfrm>
            <a:off x="1965352" y="5705501"/>
            <a:ext cx="2458566" cy="397032"/>
          </a:xfrm>
          <a:prstGeom prst="rect">
            <a:avLst/>
          </a:prstGeom>
          <a:noFill/>
        </p:spPr>
        <p:txBody>
          <a:bodyPr wrap="square" rtlCol="0">
            <a:spAutoFit/>
          </a:bodyPr>
          <a:lstStyle/>
          <a:p>
            <a:r>
              <a:rPr lang="vi-VN" sz="1980" dirty="0">
                <a:solidFill>
                  <a:srgbClr val="002060"/>
                </a:solidFill>
                <a:latin typeface="Roboto" panose="02000000000000000000" pitchFamily="2" charset="0"/>
                <a:ea typeface="Roboto" panose="02000000000000000000" pitchFamily="2" charset="0"/>
              </a:rPr>
              <a:t>Ben Tre Province</a:t>
            </a:r>
          </a:p>
        </p:txBody>
      </p:sp>
      <p:cxnSp>
        <p:nvCxnSpPr>
          <p:cNvPr id="15" name="Straight Arrow Connector 14">
            <a:extLst>
              <a:ext uri="{FF2B5EF4-FFF2-40B4-BE49-F238E27FC236}">
                <a16:creationId xmlns:a16="http://schemas.microsoft.com/office/drawing/2014/main" id="{EB2A348E-12F0-3104-AA7E-3CB1B02C3F99}"/>
              </a:ext>
            </a:extLst>
          </p:cNvPr>
          <p:cNvCxnSpPr>
            <a:cxnSpLocks/>
          </p:cNvCxnSpPr>
          <p:nvPr/>
        </p:nvCxnSpPr>
        <p:spPr>
          <a:xfrm>
            <a:off x="2238919" y="4499846"/>
            <a:ext cx="282723" cy="375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138975A-8983-CB28-8274-F11BF3C39067}"/>
              </a:ext>
            </a:extLst>
          </p:cNvPr>
          <p:cNvGrpSpPr/>
          <p:nvPr/>
        </p:nvGrpSpPr>
        <p:grpSpPr>
          <a:xfrm>
            <a:off x="1452904" y="1528051"/>
            <a:ext cx="6964100" cy="4181072"/>
            <a:chOff x="3212322" y="778892"/>
            <a:chExt cx="9472062" cy="5252931"/>
          </a:xfrm>
        </p:grpSpPr>
        <p:grpSp>
          <p:nvGrpSpPr>
            <p:cNvPr id="22" name="Group 21">
              <a:extLst>
                <a:ext uri="{FF2B5EF4-FFF2-40B4-BE49-F238E27FC236}">
                  <a16:creationId xmlns:a16="http://schemas.microsoft.com/office/drawing/2014/main" id="{1934BDE4-4AD7-CA3E-9C94-78D617B52B9D}"/>
                </a:ext>
              </a:extLst>
            </p:cNvPr>
            <p:cNvGrpSpPr/>
            <p:nvPr/>
          </p:nvGrpSpPr>
          <p:grpSpPr>
            <a:xfrm>
              <a:off x="3212322" y="1131135"/>
              <a:ext cx="2785736" cy="4900688"/>
              <a:chOff x="423778" y="858002"/>
              <a:chExt cx="2785736" cy="4900688"/>
            </a:xfrm>
          </p:grpSpPr>
          <p:grpSp>
            <p:nvGrpSpPr>
              <p:cNvPr id="37" name="Group 36">
                <a:extLst>
                  <a:ext uri="{FF2B5EF4-FFF2-40B4-BE49-F238E27FC236}">
                    <a16:creationId xmlns:a16="http://schemas.microsoft.com/office/drawing/2014/main" id="{22247CB3-783B-7D90-27A7-1883CC906815}"/>
                  </a:ext>
                </a:extLst>
              </p:cNvPr>
              <p:cNvGrpSpPr/>
              <p:nvPr/>
            </p:nvGrpSpPr>
            <p:grpSpPr>
              <a:xfrm>
                <a:off x="423778" y="858002"/>
                <a:ext cx="2785736" cy="4900688"/>
                <a:chOff x="680742" y="1804361"/>
                <a:chExt cx="2785736" cy="4900688"/>
              </a:xfrm>
            </p:grpSpPr>
            <p:sp>
              <p:nvSpPr>
                <p:cNvPr id="39" name="Oval 38">
                  <a:extLst>
                    <a:ext uri="{FF2B5EF4-FFF2-40B4-BE49-F238E27FC236}">
                      <a16:creationId xmlns:a16="http://schemas.microsoft.com/office/drawing/2014/main" id="{03DEE2FC-510C-D984-6ECC-E3CF2BE8830C}"/>
                    </a:ext>
                  </a:extLst>
                </p:cNvPr>
                <p:cNvSpPr/>
                <p:nvPr/>
              </p:nvSpPr>
              <p:spPr>
                <a:xfrm>
                  <a:off x="1787526" y="2564904"/>
                  <a:ext cx="264194" cy="26419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sz="1371"/>
                </a:p>
              </p:txBody>
            </p:sp>
            <p:pic>
              <p:nvPicPr>
                <p:cNvPr id="41" name="Picture 40">
                  <a:extLst>
                    <a:ext uri="{FF2B5EF4-FFF2-40B4-BE49-F238E27FC236}">
                      <a16:creationId xmlns:a16="http://schemas.microsoft.com/office/drawing/2014/main" id="{0C616D6A-5506-8686-0DDA-9CCF2B889AF7}"/>
                    </a:ext>
                  </a:extLst>
                </p:cNvPr>
                <p:cNvPicPr/>
                <p:nvPr/>
              </p:nvPicPr>
              <p:blipFill>
                <a:blip r:embed="rId6" cstate="screen">
                  <a:alphaModFix/>
                  <a:extLst>
                    <a:ext uri="{28A0092B-C50C-407E-A947-70E740481C1C}">
                      <a14:useLocalDpi xmlns:a14="http://schemas.microsoft.com/office/drawing/2010/main" val="0"/>
                    </a:ext>
                  </a:extLst>
                </a:blip>
                <a:srcRect/>
                <a:stretch>
                  <a:fillRect/>
                </a:stretch>
              </p:blipFill>
              <p:spPr>
                <a:xfrm>
                  <a:off x="680742" y="1804361"/>
                  <a:ext cx="2785736" cy="4900688"/>
                </a:xfrm>
                <a:prstGeom prst="rect">
                  <a:avLst/>
                </a:prstGeom>
              </p:spPr>
            </p:pic>
          </p:grpSp>
          <p:pic>
            <p:nvPicPr>
              <p:cNvPr id="38" name="Picture 37">
                <a:extLst>
                  <a:ext uri="{FF2B5EF4-FFF2-40B4-BE49-F238E27FC236}">
                    <a16:creationId xmlns:a16="http://schemas.microsoft.com/office/drawing/2014/main" id="{5199DB9D-773D-BF07-C5DE-7F78139BEE44}"/>
                  </a:ext>
                </a:extLst>
              </p:cNvPr>
              <p:cNvPicPr/>
              <p:nvPr/>
            </p:nvPicPr>
            <p:blipFill>
              <a:blip r:embed="rId7" cstate="print"/>
              <a:srcRect l="57803" b="45946"/>
              <a:stretch>
                <a:fillRect/>
              </a:stretch>
            </p:blipFill>
            <p:spPr bwMode="auto">
              <a:xfrm>
                <a:off x="1547664" y="4437112"/>
                <a:ext cx="590381" cy="646994"/>
              </a:xfrm>
              <a:prstGeom prst="rect">
                <a:avLst/>
              </a:prstGeom>
            </p:spPr>
          </p:pic>
        </p:grpSp>
        <p:pic>
          <p:nvPicPr>
            <p:cNvPr id="23" name="Google Shape;201;p6">
              <a:extLst>
                <a:ext uri="{FF2B5EF4-FFF2-40B4-BE49-F238E27FC236}">
                  <a16:creationId xmlns:a16="http://schemas.microsoft.com/office/drawing/2014/main" id="{6A26B44B-5B40-E7CD-33A1-09728C74CC4A}"/>
                </a:ext>
              </a:extLst>
            </p:cNvPr>
            <p:cNvPicPr preferRelativeResize="0"/>
            <p:nvPr/>
          </p:nvPicPr>
          <p:blipFill rotWithShape="1">
            <a:blip r:embed="rId8">
              <a:clrChange>
                <a:clrFrom>
                  <a:srgbClr val="FFFFFF"/>
                </a:clrFrom>
                <a:clrTo>
                  <a:srgbClr val="FFFFFF">
                    <a:alpha val="0"/>
                  </a:srgbClr>
                </a:clrTo>
              </a:clrChange>
              <a:alphaModFix/>
            </a:blip>
            <a:srcRect l="15212" t="30131" r="46738" b="18959"/>
            <a:stretch/>
          </p:blipFill>
          <p:spPr>
            <a:xfrm>
              <a:off x="5859012" y="778892"/>
              <a:ext cx="6825372" cy="5049611"/>
            </a:xfrm>
            <a:prstGeom prst="rect">
              <a:avLst/>
            </a:prstGeom>
            <a:noFill/>
            <a:ln>
              <a:noFill/>
            </a:ln>
          </p:spPr>
        </p:pic>
        <p:sp>
          <p:nvSpPr>
            <p:cNvPr id="24" name="Oval 23">
              <a:extLst>
                <a:ext uri="{FF2B5EF4-FFF2-40B4-BE49-F238E27FC236}">
                  <a16:creationId xmlns:a16="http://schemas.microsoft.com/office/drawing/2014/main" id="{086D8165-1884-F0DE-FE4B-A4D4C9CDAA20}"/>
                </a:ext>
              </a:extLst>
            </p:cNvPr>
            <p:cNvSpPr/>
            <p:nvPr/>
          </p:nvSpPr>
          <p:spPr>
            <a:xfrm>
              <a:off x="11070782" y="2250950"/>
              <a:ext cx="429075" cy="429075"/>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371"/>
            </a:p>
          </p:txBody>
        </p:sp>
        <p:cxnSp>
          <p:nvCxnSpPr>
            <p:cNvPr id="25" name="Straight Connector 24">
              <a:extLst>
                <a:ext uri="{FF2B5EF4-FFF2-40B4-BE49-F238E27FC236}">
                  <a16:creationId xmlns:a16="http://schemas.microsoft.com/office/drawing/2014/main" id="{5DFBCF2E-15FC-D4AC-F5EE-FA0E10AE8D79}"/>
                </a:ext>
              </a:extLst>
            </p:cNvPr>
            <p:cNvCxnSpPr>
              <a:cxnSpLocks/>
            </p:cNvCxnSpPr>
            <p:nvPr/>
          </p:nvCxnSpPr>
          <p:spPr>
            <a:xfrm flipH="1">
              <a:off x="11271932" y="1460355"/>
              <a:ext cx="594778" cy="1045585"/>
            </a:xfrm>
            <a:prstGeom prst="line">
              <a:avLst/>
            </a:prstGeom>
            <a:ln w="571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7CA9C8-30FF-74E0-84ED-2E77D028674E}"/>
                </a:ext>
              </a:extLst>
            </p:cNvPr>
            <p:cNvCxnSpPr/>
            <p:nvPr/>
          </p:nvCxnSpPr>
          <p:spPr>
            <a:xfrm flipV="1">
              <a:off x="4741414" y="1460355"/>
              <a:ext cx="2562662" cy="32498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CECBE3-844E-49B2-C5C3-8CFADF1A3228}"/>
                </a:ext>
              </a:extLst>
            </p:cNvPr>
            <p:cNvCxnSpPr>
              <a:cxnSpLocks/>
            </p:cNvCxnSpPr>
            <p:nvPr/>
          </p:nvCxnSpPr>
          <p:spPr>
            <a:xfrm>
              <a:off x="4741414" y="5327344"/>
              <a:ext cx="2562662" cy="6960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8" name="Picture 27" descr="A red outline of a country&#10;&#10;Description automatically generated">
              <a:extLst>
                <a:ext uri="{FF2B5EF4-FFF2-40B4-BE49-F238E27FC236}">
                  <a16:creationId xmlns:a16="http://schemas.microsoft.com/office/drawing/2014/main" id="{2026D753-D6C2-5929-11D8-472E1A45D7AB}"/>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101197" y="5158362"/>
              <a:ext cx="197439" cy="198340"/>
            </a:xfrm>
            <a:prstGeom prst="rect">
              <a:avLst/>
            </a:prstGeom>
          </p:spPr>
        </p:pic>
        <p:pic>
          <p:nvPicPr>
            <p:cNvPr id="29" name="Picture 28" descr="A yellow circle with a green triangle and white text&#10;&#10;Description automatically generated">
              <a:extLst>
                <a:ext uri="{FF2B5EF4-FFF2-40B4-BE49-F238E27FC236}">
                  <a16:creationId xmlns:a16="http://schemas.microsoft.com/office/drawing/2014/main" id="{96E5590F-B083-1231-0415-45589D379F8E}"/>
                </a:ext>
              </a:extLst>
            </p:cNvPr>
            <p:cNvPicPr/>
            <p:nvPr/>
          </p:nvPicPr>
          <p:blipFill>
            <a:blip r:embed="rId10" cstate="screen">
              <a:extLst>
                <a:ext uri="{28A0092B-C50C-407E-A947-70E740481C1C}">
                  <a14:useLocalDpi xmlns:a14="http://schemas.microsoft.com/office/drawing/2010/main" val="0"/>
                </a:ext>
              </a:extLst>
            </a:blip>
            <a:stretch>
              <a:fillRect/>
            </a:stretch>
          </p:blipFill>
          <p:spPr>
            <a:xfrm>
              <a:off x="3293747" y="5066902"/>
              <a:ext cx="423694" cy="423694"/>
            </a:xfrm>
            <a:prstGeom prst="rect">
              <a:avLst/>
            </a:prstGeom>
          </p:spPr>
        </p:pic>
        <p:cxnSp>
          <p:nvCxnSpPr>
            <p:cNvPr id="30" name="Straight Connector 29">
              <a:extLst>
                <a:ext uri="{FF2B5EF4-FFF2-40B4-BE49-F238E27FC236}">
                  <a16:creationId xmlns:a16="http://schemas.microsoft.com/office/drawing/2014/main" id="{DAC3A6ED-8CD9-4736-40FD-DC23554E3949}"/>
                </a:ext>
              </a:extLst>
            </p:cNvPr>
            <p:cNvCxnSpPr>
              <a:stCxn id="29" idx="3"/>
            </p:cNvCxnSpPr>
            <p:nvPr/>
          </p:nvCxnSpPr>
          <p:spPr>
            <a:xfrm>
              <a:off x="3717440" y="5278749"/>
              <a:ext cx="383757" cy="0"/>
            </a:xfrm>
            <a:prstGeom prst="line">
              <a:avLst/>
            </a:prstGeom>
            <a:ln w="12700">
              <a:prstDash val="lgDashDot"/>
            </a:ln>
          </p:spPr>
          <p:style>
            <a:lnRef idx="1">
              <a:schemeClr val="accent1"/>
            </a:lnRef>
            <a:fillRef idx="0">
              <a:schemeClr val="accent1"/>
            </a:fillRef>
            <a:effectRef idx="0">
              <a:schemeClr val="accent1"/>
            </a:effectRef>
            <a:fontRef idx="minor">
              <a:schemeClr val="tx1"/>
            </a:fontRef>
          </p:style>
        </p:cxnSp>
        <p:pic>
          <p:nvPicPr>
            <p:cNvPr id="31" name="Picture 30" descr="A logo with blue and white text&#10;&#10;Description automatically generated">
              <a:extLst>
                <a:ext uri="{FF2B5EF4-FFF2-40B4-BE49-F238E27FC236}">
                  <a16:creationId xmlns:a16="http://schemas.microsoft.com/office/drawing/2014/main" id="{140A95C7-26F2-119B-3D63-E9743F9C2E82}"/>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10733353" y="1791965"/>
              <a:ext cx="1199792" cy="761067"/>
            </a:xfrm>
            <a:prstGeom prst="rect">
              <a:avLst/>
            </a:prstGeom>
          </p:spPr>
        </p:pic>
        <p:pic>
          <p:nvPicPr>
            <p:cNvPr id="35" name="Picture 34" descr="A map of a city&#10;&#10;Description automatically generated">
              <a:extLst>
                <a:ext uri="{FF2B5EF4-FFF2-40B4-BE49-F238E27FC236}">
                  <a16:creationId xmlns:a16="http://schemas.microsoft.com/office/drawing/2014/main" id="{D38B70C8-4DE5-502E-EDD2-694EEB83A1A6}"/>
                </a:ext>
              </a:extLst>
            </p:cNvPr>
            <p:cNvPicPr/>
            <p:nvPr/>
          </p:nvPicPr>
          <p:blipFill>
            <a:blip r:embed="rId12">
              <a:extLst>
                <a:ext uri="{28A0092B-C50C-407E-A947-70E740481C1C}">
                  <a14:useLocalDpi xmlns:a14="http://schemas.microsoft.com/office/drawing/2010/main" val="0"/>
                </a:ext>
              </a:extLst>
            </a:blip>
            <a:stretch>
              <a:fillRect/>
            </a:stretch>
          </p:blipFill>
          <p:spPr>
            <a:xfrm>
              <a:off x="5859013" y="2608129"/>
              <a:ext cx="1474091" cy="2431340"/>
            </a:xfrm>
            <a:prstGeom prst="rect">
              <a:avLst/>
            </a:prstGeom>
          </p:spPr>
        </p:pic>
      </p:grpSp>
      <p:cxnSp>
        <p:nvCxnSpPr>
          <p:cNvPr id="16" name="Straight Arrow Connector 15">
            <a:extLst>
              <a:ext uri="{FF2B5EF4-FFF2-40B4-BE49-F238E27FC236}">
                <a16:creationId xmlns:a16="http://schemas.microsoft.com/office/drawing/2014/main" id="{9E7370F5-1756-CEB0-1C9B-60682F441353}"/>
              </a:ext>
            </a:extLst>
          </p:cNvPr>
          <p:cNvCxnSpPr>
            <a:cxnSpLocks/>
          </p:cNvCxnSpPr>
          <p:nvPr/>
        </p:nvCxnSpPr>
        <p:spPr>
          <a:xfrm flipH="1" flipV="1">
            <a:off x="2496244" y="5329557"/>
            <a:ext cx="178104" cy="400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F6EF684-C42B-1B08-2BAA-49DD4AB11EBB}"/>
              </a:ext>
            </a:extLst>
          </p:cNvPr>
          <p:cNvSpPr txBox="1"/>
          <p:nvPr/>
        </p:nvSpPr>
        <p:spPr>
          <a:xfrm>
            <a:off x="7909065" y="1452675"/>
            <a:ext cx="2597186" cy="654923"/>
          </a:xfrm>
          <a:prstGeom prst="rect">
            <a:avLst/>
          </a:prstGeom>
          <a:noFill/>
        </p:spPr>
        <p:txBody>
          <a:bodyPr wrap="none" rtlCol="0">
            <a:spAutoFit/>
          </a:bodyPr>
          <a:lstStyle/>
          <a:p>
            <a:r>
              <a:rPr lang="en-US" sz="1828" dirty="0">
                <a:latin typeface="Roboto" panose="02000000000000000000" pitchFamily="2" charset="0"/>
                <a:ea typeface="Roboto" panose="02000000000000000000" pitchFamily="2" charset="0"/>
              </a:rPr>
              <a:t>VNUHCM Headquarter </a:t>
            </a:r>
          </a:p>
          <a:p>
            <a:r>
              <a:rPr lang="en-US" sz="1828" dirty="0">
                <a:latin typeface="Roboto" panose="02000000000000000000" pitchFamily="2" charset="0"/>
                <a:ea typeface="Roboto" panose="02000000000000000000" pitchFamily="2" charset="0"/>
              </a:rPr>
              <a:t>&amp; Main Campus</a:t>
            </a:r>
          </a:p>
        </p:txBody>
      </p:sp>
      <p:sp>
        <p:nvSpPr>
          <p:cNvPr id="45" name="Cloud 44">
            <a:extLst>
              <a:ext uri="{FF2B5EF4-FFF2-40B4-BE49-F238E27FC236}">
                <a16:creationId xmlns:a16="http://schemas.microsoft.com/office/drawing/2014/main" id="{228F5C81-E4FB-2DB0-FBA2-A419017B32BD}"/>
              </a:ext>
            </a:extLst>
          </p:cNvPr>
          <p:cNvSpPr/>
          <p:nvPr/>
        </p:nvSpPr>
        <p:spPr>
          <a:xfrm rot="1372975">
            <a:off x="3006291" y="3353769"/>
            <a:ext cx="376689" cy="246924"/>
          </a:xfrm>
          <a:prstGeom prst="cloud">
            <a:avLst/>
          </a:prstGeom>
          <a:solidFill>
            <a:srgbClr val="C4B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71"/>
          </a:p>
        </p:txBody>
      </p:sp>
      <p:sp>
        <p:nvSpPr>
          <p:cNvPr id="46" name="Cloud 45">
            <a:extLst>
              <a:ext uri="{FF2B5EF4-FFF2-40B4-BE49-F238E27FC236}">
                <a16:creationId xmlns:a16="http://schemas.microsoft.com/office/drawing/2014/main" id="{41E8553E-2540-2821-2F01-9DFDEF89D955}"/>
              </a:ext>
            </a:extLst>
          </p:cNvPr>
          <p:cNvSpPr/>
          <p:nvPr/>
        </p:nvSpPr>
        <p:spPr>
          <a:xfrm rot="19868900" flipV="1">
            <a:off x="3191768" y="4888984"/>
            <a:ext cx="470741" cy="221631"/>
          </a:xfrm>
          <a:prstGeom prst="cloud">
            <a:avLst/>
          </a:prstGeom>
          <a:solidFill>
            <a:srgbClr val="C4B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71"/>
          </a:p>
        </p:txBody>
      </p:sp>
      <p:cxnSp>
        <p:nvCxnSpPr>
          <p:cNvPr id="49" name="Straight Arrow Connector 48">
            <a:extLst>
              <a:ext uri="{FF2B5EF4-FFF2-40B4-BE49-F238E27FC236}">
                <a16:creationId xmlns:a16="http://schemas.microsoft.com/office/drawing/2014/main" id="{BA424831-D953-E6C4-6C39-55855BBF4304}"/>
              </a:ext>
            </a:extLst>
          </p:cNvPr>
          <p:cNvCxnSpPr>
            <a:cxnSpLocks/>
          </p:cNvCxnSpPr>
          <p:nvPr/>
        </p:nvCxnSpPr>
        <p:spPr>
          <a:xfrm>
            <a:off x="1824279" y="4339366"/>
            <a:ext cx="263646" cy="674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82FC0AD1-2A07-D51A-4F17-9523732E71C1}"/>
              </a:ext>
            </a:extLst>
          </p:cNvPr>
          <p:cNvGrpSpPr/>
          <p:nvPr/>
        </p:nvGrpSpPr>
        <p:grpSpPr>
          <a:xfrm>
            <a:off x="2383446" y="5127621"/>
            <a:ext cx="127238" cy="166177"/>
            <a:chOff x="1628483" y="5887583"/>
            <a:chExt cx="167040" cy="218160"/>
          </a:xfrm>
        </p:grpSpPr>
        <mc:AlternateContent xmlns:mc="http://schemas.openxmlformats.org/markup-compatibility/2006" xmlns:p14="http://schemas.microsoft.com/office/powerpoint/2010/main">
          <mc:Choice Requires="p14">
            <p:contentPart p14:bwMode="auto" r:id="rId13">
              <p14:nvContentPartPr>
                <p14:cNvPr id="70" name="Ink 69">
                  <a:extLst>
                    <a:ext uri="{FF2B5EF4-FFF2-40B4-BE49-F238E27FC236}">
                      <a16:creationId xmlns:a16="http://schemas.microsoft.com/office/drawing/2014/main" id="{A67DF07A-1400-6F84-0B18-36A4CE5BA4A5}"/>
                    </a:ext>
                  </a:extLst>
                </p14:cNvPr>
                <p14:cNvContentPartPr/>
                <p14:nvPr/>
              </p14:nvContentPartPr>
              <p14:xfrm>
                <a:off x="1628483" y="5919623"/>
                <a:ext cx="97920" cy="186120"/>
              </p14:xfrm>
            </p:contentPart>
          </mc:Choice>
          <mc:Fallback xmlns="">
            <p:pic>
              <p:nvPicPr>
                <p:cNvPr id="70" name="Ink 69">
                  <a:extLst>
                    <a:ext uri="{FF2B5EF4-FFF2-40B4-BE49-F238E27FC236}">
                      <a16:creationId xmlns:a16="http://schemas.microsoft.com/office/drawing/2014/main" id="{A67DF07A-1400-6F84-0B18-36A4CE5BA4A5}"/>
                    </a:ext>
                  </a:extLst>
                </p:cNvPr>
                <p:cNvPicPr/>
                <p:nvPr/>
              </p:nvPicPr>
              <p:blipFill>
                <a:blip r:embed="rId14"/>
                <a:stretch>
                  <a:fillRect/>
                </a:stretch>
              </p:blipFill>
              <p:spPr>
                <a:xfrm>
                  <a:off x="1619843" y="5910623"/>
                  <a:ext cx="1155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 name="Ink 70">
                  <a:extLst>
                    <a:ext uri="{FF2B5EF4-FFF2-40B4-BE49-F238E27FC236}">
                      <a16:creationId xmlns:a16="http://schemas.microsoft.com/office/drawing/2014/main" id="{65E54662-FAF9-4CAD-BBDB-10257F4E6467}"/>
                    </a:ext>
                  </a:extLst>
                </p14:cNvPr>
                <p14:cNvContentPartPr/>
                <p14:nvPr/>
              </p14:nvContentPartPr>
              <p14:xfrm>
                <a:off x="1647563" y="5914943"/>
                <a:ext cx="88920" cy="138240"/>
              </p14:xfrm>
            </p:contentPart>
          </mc:Choice>
          <mc:Fallback xmlns="">
            <p:pic>
              <p:nvPicPr>
                <p:cNvPr id="71" name="Ink 70">
                  <a:extLst>
                    <a:ext uri="{FF2B5EF4-FFF2-40B4-BE49-F238E27FC236}">
                      <a16:creationId xmlns:a16="http://schemas.microsoft.com/office/drawing/2014/main" id="{65E54662-FAF9-4CAD-BBDB-10257F4E6467}"/>
                    </a:ext>
                  </a:extLst>
                </p:cNvPr>
                <p:cNvPicPr/>
                <p:nvPr/>
              </p:nvPicPr>
              <p:blipFill>
                <a:blip r:embed="rId16"/>
                <a:stretch>
                  <a:fillRect/>
                </a:stretch>
              </p:blipFill>
              <p:spPr>
                <a:xfrm>
                  <a:off x="1638923" y="5905943"/>
                  <a:ext cx="106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2" name="Ink 71">
                  <a:extLst>
                    <a:ext uri="{FF2B5EF4-FFF2-40B4-BE49-F238E27FC236}">
                      <a16:creationId xmlns:a16="http://schemas.microsoft.com/office/drawing/2014/main" id="{9C9F06B7-1A6C-4C1E-EBD3-DDEC6236013A}"/>
                    </a:ext>
                  </a:extLst>
                </p14:cNvPr>
                <p14:cNvContentPartPr/>
                <p14:nvPr/>
              </p14:nvContentPartPr>
              <p14:xfrm>
                <a:off x="1642883" y="5934023"/>
                <a:ext cx="103320" cy="97560"/>
              </p14:xfrm>
            </p:contentPart>
          </mc:Choice>
          <mc:Fallback xmlns="">
            <p:pic>
              <p:nvPicPr>
                <p:cNvPr id="72" name="Ink 71">
                  <a:extLst>
                    <a:ext uri="{FF2B5EF4-FFF2-40B4-BE49-F238E27FC236}">
                      <a16:creationId xmlns:a16="http://schemas.microsoft.com/office/drawing/2014/main" id="{9C9F06B7-1A6C-4C1E-EBD3-DDEC6236013A}"/>
                    </a:ext>
                  </a:extLst>
                </p:cNvPr>
                <p:cNvPicPr/>
                <p:nvPr/>
              </p:nvPicPr>
              <p:blipFill>
                <a:blip r:embed="rId18"/>
                <a:stretch>
                  <a:fillRect/>
                </a:stretch>
              </p:blipFill>
              <p:spPr>
                <a:xfrm>
                  <a:off x="1633883" y="5925023"/>
                  <a:ext cx="120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3" name="Ink 72">
                  <a:extLst>
                    <a:ext uri="{FF2B5EF4-FFF2-40B4-BE49-F238E27FC236}">
                      <a16:creationId xmlns:a16="http://schemas.microsoft.com/office/drawing/2014/main" id="{6204D4B7-038F-BE4C-B499-92B82F119370}"/>
                    </a:ext>
                  </a:extLst>
                </p14:cNvPr>
                <p14:cNvContentPartPr/>
                <p14:nvPr/>
              </p14:nvContentPartPr>
              <p14:xfrm>
                <a:off x="1661963" y="5943383"/>
                <a:ext cx="107280" cy="64800"/>
              </p14:xfrm>
            </p:contentPart>
          </mc:Choice>
          <mc:Fallback xmlns="">
            <p:pic>
              <p:nvPicPr>
                <p:cNvPr id="73" name="Ink 72">
                  <a:extLst>
                    <a:ext uri="{FF2B5EF4-FFF2-40B4-BE49-F238E27FC236}">
                      <a16:creationId xmlns:a16="http://schemas.microsoft.com/office/drawing/2014/main" id="{6204D4B7-038F-BE4C-B499-92B82F119370}"/>
                    </a:ext>
                  </a:extLst>
                </p:cNvPr>
                <p:cNvPicPr/>
                <p:nvPr/>
              </p:nvPicPr>
              <p:blipFill>
                <a:blip r:embed="rId20"/>
                <a:stretch>
                  <a:fillRect/>
                </a:stretch>
              </p:blipFill>
              <p:spPr>
                <a:xfrm>
                  <a:off x="1652963" y="5934743"/>
                  <a:ext cx="124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4" name="Ink 73">
                  <a:extLst>
                    <a:ext uri="{FF2B5EF4-FFF2-40B4-BE49-F238E27FC236}">
                      <a16:creationId xmlns:a16="http://schemas.microsoft.com/office/drawing/2014/main" id="{9B48F835-CB8E-FA00-9542-B76BF00ED6EE}"/>
                    </a:ext>
                  </a:extLst>
                </p14:cNvPr>
                <p14:cNvContentPartPr/>
                <p14:nvPr/>
              </p14:nvContentPartPr>
              <p14:xfrm>
                <a:off x="1676363" y="5943383"/>
                <a:ext cx="114120" cy="42840"/>
              </p14:xfrm>
            </p:contentPart>
          </mc:Choice>
          <mc:Fallback xmlns="">
            <p:pic>
              <p:nvPicPr>
                <p:cNvPr id="74" name="Ink 73">
                  <a:extLst>
                    <a:ext uri="{FF2B5EF4-FFF2-40B4-BE49-F238E27FC236}">
                      <a16:creationId xmlns:a16="http://schemas.microsoft.com/office/drawing/2014/main" id="{9B48F835-CB8E-FA00-9542-B76BF00ED6EE}"/>
                    </a:ext>
                  </a:extLst>
                </p:cNvPr>
                <p:cNvPicPr/>
                <p:nvPr/>
              </p:nvPicPr>
              <p:blipFill>
                <a:blip r:embed="rId22"/>
                <a:stretch>
                  <a:fillRect/>
                </a:stretch>
              </p:blipFill>
              <p:spPr>
                <a:xfrm>
                  <a:off x="1667363" y="5934743"/>
                  <a:ext cx="131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5" name="Ink 74">
                  <a:extLst>
                    <a:ext uri="{FF2B5EF4-FFF2-40B4-BE49-F238E27FC236}">
                      <a16:creationId xmlns:a16="http://schemas.microsoft.com/office/drawing/2014/main" id="{7572FAB2-46C0-309B-929D-AC94C17CEB0B}"/>
                    </a:ext>
                  </a:extLst>
                </p14:cNvPr>
                <p14:cNvContentPartPr/>
                <p14:nvPr/>
              </p14:nvContentPartPr>
              <p14:xfrm>
                <a:off x="1657283" y="5934023"/>
                <a:ext cx="72720" cy="156240"/>
              </p14:xfrm>
            </p:contentPart>
          </mc:Choice>
          <mc:Fallback xmlns="">
            <p:pic>
              <p:nvPicPr>
                <p:cNvPr id="75" name="Ink 74">
                  <a:extLst>
                    <a:ext uri="{FF2B5EF4-FFF2-40B4-BE49-F238E27FC236}">
                      <a16:creationId xmlns:a16="http://schemas.microsoft.com/office/drawing/2014/main" id="{7572FAB2-46C0-309B-929D-AC94C17CEB0B}"/>
                    </a:ext>
                  </a:extLst>
                </p:cNvPr>
                <p:cNvPicPr/>
                <p:nvPr/>
              </p:nvPicPr>
              <p:blipFill>
                <a:blip r:embed="rId24"/>
                <a:stretch>
                  <a:fillRect/>
                </a:stretch>
              </p:blipFill>
              <p:spPr>
                <a:xfrm>
                  <a:off x="1648283" y="5925023"/>
                  <a:ext cx="903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7" name="Ink 76">
                  <a:extLst>
                    <a:ext uri="{FF2B5EF4-FFF2-40B4-BE49-F238E27FC236}">
                      <a16:creationId xmlns:a16="http://schemas.microsoft.com/office/drawing/2014/main" id="{A272387A-999F-5023-1750-BE4A6209E8B4}"/>
                    </a:ext>
                  </a:extLst>
                </p14:cNvPr>
                <p14:cNvContentPartPr/>
                <p14:nvPr/>
              </p14:nvContentPartPr>
              <p14:xfrm>
                <a:off x="1645763" y="5889743"/>
                <a:ext cx="122040" cy="76320"/>
              </p14:xfrm>
            </p:contentPart>
          </mc:Choice>
          <mc:Fallback xmlns="">
            <p:pic>
              <p:nvPicPr>
                <p:cNvPr id="77" name="Ink 76">
                  <a:extLst>
                    <a:ext uri="{FF2B5EF4-FFF2-40B4-BE49-F238E27FC236}">
                      <a16:creationId xmlns:a16="http://schemas.microsoft.com/office/drawing/2014/main" id="{A272387A-999F-5023-1750-BE4A6209E8B4}"/>
                    </a:ext>
                  </a:extLst>
                </p:cNvPr>
                <p:cNvPicPr/>
                <p:nvPr/>
              </p:nvPicPr>
              <p:blipFill>
                <a:blip r:embed="rId26"/>
                <a:stretch>
                  <a:fillRect/>
                </a:stretch>
              </p:blipFill>
              <p:spPr>
                <a:xfrm>
                  <a:off x="1637123" y="5881103"/>
                  <a:ext cx="139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8" name="Ink 77">
                  <a:extLst>
                    <a:ext uri="{FF2B5EF4-FFF2-40B4-BE49-F238E27FC236}">
                      <a16:creationId xmlns:a16="http://schemas.microsoft.com/office/drawing/2014/main" id="{CD9BC4E7-9AE4-9F26-4910-8A13CCBA9A4C}"/>
                    </a:ext>
                  </a:extLst>
                </p14:cNvPr>
                <p14:cNvContentPartPr/>
                <p14:nvPr/>
              </p14:nvContentPartPr>
              <p14:xfrm>
                <a:off x="1650083" y="5887583"/>
                <a:ext cx="145440" cy="177840"/>
              </p14:xfrm>
            </p:contentPart>
          </mc:Choice>
          <mc:Fallback xmlns="">
            <p:pic>
              <p:nvPicPr>
                <p:cNvPr id="78" name="Ink 77">
                  <a:extLst>
                    <a:ext uri="{FF2B5EF4-FFF2-40B4-BE49-F238E27FC236}">
                      <a16:creationId xmlns:a16="http://schemas.microsoft.com/office/drawing/2014/main" id="{CD9BC4E7-9AE4-9F26-4910-8A13CCBA9A4C}"/>
                    </a:ext>
                  </a:extLst>
                </p:cNvPr>
                <p:cNvPicPr/>
                <p:nvPr/>
              </p:nvPicPr>
              <p:blipFill>
                <a:blip r:embed="rId28"/>
                <a:stretch>
                  <a:fillRect/>
                </a:stretch>
              </p:blipFill>
              <p:spPr>
                <a:xfrm>
                  <a:off x="1641083" y="5878583"/>
                  <a:ext cx="163080" cy="195480"/>
                </a:xfrm>
                <a:prstGeom prst="rect">
                  <a:avLst/>
                </a:prstGeom>
              </p:spPr>
            </p:pic>
          </mc:Fallback>
        </mc:AlternateContent>
      </p:grpSp>
      <p:sp>
        <p:nvSpPr>
          <p:cNvPr id="48" name="TextBox 47">
            <a:extLst>
              <a:ext uri="{FF2B5EF4-FFF2-40B4-BE49-F238E27FC236}">
                <a16:creationId xmlns:a16="http://schemas.microsoft.com/office/drawing/2014/main" id="{4BE2580B-B828-404D-9100-D4F887505BD2}"/>
              </a:ext>
            </a:extLst>
          </p:cNvPr>
          <p:cNvSpPr txBox="1"/>
          <p:nvPr/>
        </p:nvSpPr>
        <p:spPr>
          <a:xfrm>
            <a:off x="8246465" y="2284000"/>
            <a:ext cx="2919931" cy="4194995"/>
          </a:xfrm>
          <a:prstGeom prst="rect">
            <a:avLst/>
          </a:prstGeom>
          <a:noFill/>
          <a:ln>
            <a:solidFill>
              <a:schemeClr val="accent1"/>
            </a:solidFill>
          </a:ln>
        </p:spPr>
        <p:txBody>
          <a:bodyPr wrap="square" rtlCol="0">
            <a:spAutoFit/>
          </a:bodyPr>
          <a:lstStyle/>
          <a:p>
            <a:r>
              <a:rPr lang="en-US" sz="198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6 Campuses:</a:t>
            </a:r>
          </a:p>
          <a:p>
            <a:pPr marL="170497" indent="-170497">
              <a:buClr>
                <a:srgbClr val="FCEAC1"/>
              </a:buClr>
              <a:buFont typeface="Arial" panose="020B0604020202020204" pitchFamily="34" charset="0"/>
              <a:buChar char="•"/>
            </a:pPr>
            <a:r>
              <a:rPr lang="en-US" sz="1676" dirty="0">
                <a:latin typeface="Roboto" panose="02000000000000000000" pitchFamily="2" charset="0"/>
                <a:ea typeface="Roboto" panose="02000000000000000000" pitchFamily="2" charset="0"/>
                <a:cs typeface="Roboto" panose="02000000000000000000" pitchFamily="2" charset="0"/>
              </a:rPr>
              <a:t>Thu Duc City Campus </a:t>
            </a:r>
          </a:p>
          <a:p>
            <a:pPr marL="170497" indent="-170497">
              <a:buClr>
                <a:srgbClr val="FCEAC1"/>
              </a:buClr>
              <a:buFont typeface="Arial" panose="020B0604020202020204" pitchFamily="34" charset="0"/>
              <a:buChar char="•"/>
            </a:pPr>
            <a:r>
              <a:rPr lang="en-US" sz="1676" dirty="0">
                <a:latin typeface="Roboto" panose="02000000000000000000" pitchFamily="2" charset="0"/>
                <a:ea typeface="Roboto" panose="02000000000000000000" pitchFamily="2" charset="0"/>
                <a:cs typeface="Roboto" panose="02000000000000000000" pitchFamily="2" charset="0"/>
              </a:rPr>
              <a:t>3 Ho Chi Minh City’s CBD Campuses</a:t>
            </a:r>
          </a:p>
          <a:p>
            <a:pPr marL="170497" indent="-170497">
              <a:buClr>
                <a:srgbClr val="FCEAC1"/>
              </a:buClr>
              <a:buFont typeface="Arial" panose="020B0604020202020204" pitchFamily="34" charset="0"/>
              <a:buChar char="•"/>
            </a:pPr>
            <a:r>
              <a:rPr lang="en-US" sz="1676" dirty="0">
                <a:latin typeface="Roboto" panose="02000000000000000000" pitchFamily="2" charset="0"/>
                <a:ea typeface="Roboto" panose="02000000000000000000" pitchFamily="2" charset="0"/>
                <a:cs typeface="Roboto" panose="02000000000000000000" pitchFamily="2" charset="0"/>
              </a:rPr>
              <a:t>Ben Tre Province Campus</a:t>
            </a:r>
          </a:p>
          <a:p>
            <a:pPr marL="170497" indent="-170497">
              <a:buClr>
                <a:srgbClr val="FCEAC1"/>
              </a:buClr>
              <a:buFont typeface="Arial" panose="020B0604020202020204" pitchFamily="34" charset="0"/>
              <a:buChar char="•"/>
            </a:pPr>
            <a:r>
              <a:rPr lang="en-US" sz="1676" dirty="0">
                <a:latin typeface="Roboto" panose="02000000000000000000" pitchFamily="2" charset="0"/>
                <a:ea typeface="Roboto" panose="02000000000000000000" pitchFamily="2" charset="0"/>
                <a:cs typeface="Roboto" panose="02000000000000000000" pitchFamily="2" charset="0"/>
              </a:rPr>
              <a:t>An </a:t>
            </a:r>
            <a:r>
              <a:rPr lang="en-US" sz="1676" dirty="0" err="1">
                <a:latin typeface="Roboto" panose="02000000000000000000" pitchFamily="2" charset="0"/>
                <a:ea typeface="Roboto" panose="02000000000000000000" pitchFamily="2" charset="0"/>
                <a:cs typeface="Roboto" panose="02000000000000000000" pitchFamily="2" charset="0"/>
              </a:rPr>
              <a:t>Giang</a:t>
            </a:r>
            <a:r>
              <a:rPr lang="en-US" sz="1676" dirty="0">
                <a:latin typeface="Roboto" panose="02000000000000000000" pitchFamily="2" charset="0"/>
                <a:ea typeface="Roboto" panose="02000000000000000000" pitchFamily="2" charset="0"/>
                <a:cs typeface="Roboto" panose="02000000000000000000" pitchFamily="2" charset="0"/>
              </a:rPr>
              <a:t> Province Campus</a:t>
            </a:r>
          </a:p>
          <a:p>
            <a:pPr marL="170497" indent="-170497">
              <a:buClr>
                <a:srgbClr val="FCEAC1"/>
              </a:buClr>
              <a:buFont typeface="Arial" panose="020B0604020202020204" pitchFamily="34" charset="0"/>
              <a:buChar char="•"/>
            </a:pPr>
            <a:endParaRPr lang="en-US" sz="1676" dirty="0">
              <a:solidFill>
                <a:schemeClr val="accent4">
                  <a:lumMod val="50000"/>
                </a:schemeClr>
              </a:solidFill>
              <a:latin typeface="Roboto" panose="02000000000000000000" pitchFamily="2" charset="0"/>
              <a:ea typeface="Roboto" panose="02000000000000000000" pitchFamily="2" charset="0"/>
              <a:cs typeface="Roboto" panose="02000000000000000000" pitchFamily="2" charset="0"/>
            </a:endParaRPr>
          </a:p>
          <a:p>
            <a:r>
              <a:rPr lang="en-US" sz="1980" dirty="0">
                <a:solidFill>
                  <a:schemeClr val="accent6">
                    <a:lumMod val="50000"/>
                  </a:schemeClr>
                </a:solidFill>
                <a:latin typeface="Roboto" panose="02000000000000000000" pitchFamily="2" charset="0"/>
                <a:ea typeface="Roboto" panose="02000000000000000000" pitchFamily="2" charset="0"/>
              </a:rPr>
              <a:t>Adjacent to:</a:t>
            </a:r>
          </a:p>
          <a:p>
            <a:pPr marL="261187" indent="-261187">
              <a:buFont typeface="Arial" panose="020B0604020202020204" pitchFamily="34" charset="0"/>
              <a:buChar char="•"/>
            </a:pPr>
            <a:r>
              <a:rPr lang="en-US" sz="1676" dirty="0">
                <a:latin typeface="Roboto" panose="02000000000000000000" pitchFamily="2" charset="0"/>
                <a:ea typeface="Roboto" panose="02000000000000000000" pitchFamily="2" charset="0"/>
              </a:rPr>
              <a:t>Industrial complexes</a:t>
            </a:r>
          </a:p>
          <a:p>
            <a:pPr marL="261187" indent="-261187">
              <a:buFont typeface="Arial" panose="020B0604020202020204" pitchFamily="34" charset="0"/>
              <a:buChar char="•"/>
            </a:pPr>
            <a:r>
              <a:rPr lang="en-US" sz="1676" dirty="0">
                <a:latin typeface="Roboto" panose="02000000000000000000" pitchFamily="2" charset="0"/>
                <a:ea typeface="Roboto" panose="02000000000000000000" pitchFamily="2" charset="0"/>
              </a:rPr>
              <a:t>Saigon Hi-tech Park</a:t>
            </a:r>
          </a:p>
          <a:p>
            <a:pPr marL="261187" indent="-261187">
              <a:buFont typeface="Arial" panose="020B0604020202020204" pitchFamily="34" charset="0"/>
              <a:buChar char="•"/>
            </a:pPr>
            <a:r>
              <a:rPr lang="en-US" sz="1676" dirty="0">
                <a:latin typeface="Roboto" panose="02000000000000000000" pitchFamily="2" charset="0"/>
                <a:ea typeface="Roboto" panose="02000000000000000000" pitchFamily="2" charset="0"/>
              </a:rPr>
              <a:t>Transportation routes &amp; logistics hubs </a:t>
            </a:r>
            <a:endParaRPr lang="en-US" sz="2133" dirty="0">
              <a:latin typeface="Roboto" panose="02000000000000000000" pitchFamily="2" charset="0"/>
              <a:ea typeface="Roboto" panose="02000000000000000000" pitchFamily="2" charset="0"/>
              <a:cs typeface="Roboto" panose="02000000000000000000" pitchFamily="2" charset="0"/>
            </a:endParaRPr>
          </a:p>
          <a:p>
            <a:endParaRPr lang="en-US" sz="2133" dirty="0">
              <a:latin typeface="Roboto" panose="02000000000000000000" pitchFamily="2" charset="0"/>
              <a:ea typeface="Roboto" panose="02000000000000000000" pitchFamily="2" charset="0"/>
              <a:cs typeface="Roboto" panose="02000000000000000000" pitchFamily="2" charset="0"/>
            </a:endParaRPr>
          </a:p>
          <a:p>
            <a:endParaRPr lang="vi-VN" sz="2133" dirty="0"/>
          </a:p>
        </p:txBody>
      </p:sp>
    </p:spTree>
    <p:extLst>
      <p:ext uri="{BB962C8B-B14F-4D97-AF65-F5344CB8AC3E}">
        <p14:creationId xmlns:p14="http://schemas.microsoft.com/office/powerpoint/2010/main" val="378353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2381250" y="642940"/>
            <a:ext cx="7429500" cy="727407"/>
          </a:xfrm>
          <a:custGeom>
            <a:avLst/>
            <a:gdLst/>
            <a:ahLst/>
            <a:cxnLst/>
            <a:rect l="l" t="t" r="r" b="b"/>
            <a:pathLst>
              <a:path w="4639733" h="454267" extrusionOk="0">
                <a:moveTo>
                  <a:pt x="0" y="0"/>
                </a:moveTo>
                <a:lnTo>
                  <a:pt x="4639733" y="0"/>
                </a:lnTo>
                <a:lnTo>
                  <a:pt x="4639733" y="454267"/>
                </a:lnTo>
                <a:lnTo>
                  <a:pt x="0" y="454267"/>
                </a:lnTo>
                <a:close/>
              </a:path>
            </a:pathLst>
          </a:custGeom>
          <a:solidFill>
            <a:srgbClr val="192361"/>
          </a:solidFill>
          <a:ln>
            <a:noFill/>
          </a:ln>
        </p:spPr>
        <p:txBody>
          <a:bodyPr spcFirstLastPara="1" wrap="square" lIns="69640" tIns="34811" rIns="69640" bIns="34811" anchor="t" anchorCtr="0">
            <a:noAutofit/>
          </a:bodyPr>
          <a:lstStyle/>
          <a:p>
            <a:endParaRPr sz="1371">
              <a:solidFill>
                <a:schemeClr val="dk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3880754" y="1420246"/>
            <a:ext cx="4799447" cy="4773267"/>
          </a:xfrm>
          <a:prstGeom prst="rect">
            <a:avLst/>
          </a:prstGeom>
          <a:noFill/>
          <a:ln>
            <a:noFill/>
          </a:ln>
        </p:spPr>
      </p:pic>
      <p:sp>
        <p:nvSpPr>
          <p:cNvPr id="114" name="Google Shape;114;p3"/>
          <p:cNvSpPr txBox="1"/>
          <p:nvPr/>
        </p:nvSpPr>
        <p:spPr>
          <a:xfrm>
            <a:off x="2543932" y="816947"/>
            <a:ext cx="6880855" cy="465384"/>
          </a:xfrm>
          <a:prstGeom prst="rect">
            <a:avLst/>
          </a:prstGeom>
          <a:noFill/>
          <a:ln>
            <a:noFill/>
          </a:ln>
        </p:spPr>
        <p:txBody>
          <a:bodyPr spcFirstLastPara="1" wrap="square" lIns="0" tIns="0" rIns="0" bIns="0" anchor="t" anchorCtr="0">
            <a:spAutoFit/>
          </a:bodyPr>
          <a:lstStyle/>
          <a:p>
            <a:pPr algn="ctr">
              <a:lnSpc>
                <a:spcPct val="126000"/>
              </a:lnSpc>
            </a:pPr>
            <a:r>
              <a:rPr lang="en-US" sz="2400" b="1" dirty="0">
                <a:solidFill>
                  <a:srgbClr val="FFFFFF"/>
                </a:solidFill>
                <a:latin typeface="Times New Roman" panose="02020603050405020304" pitchFamily="18" charset="0"/>
                <a:cs typeface="Times New Roman" panose="02020603050405020304" pitchFamily="18" charset="0"/>
              </a:rPr>
              <a:t>HOẠT ĐỘNG CHÍNH</a:t>
            </a:r>
            <a:endParaRPr sz="2400" b="1" dirty="0">
              <a:solidFill>
                <a:srgbClr val="FFFFFF"/>
              </a:solidFill>
              <a:latin typeface="Times New Roman" panose="02020603050405020304" pitchFamily="18" charset="0"/>
              <a:cs typeface="Times New Roman" panose="02020603050405020304" pitchFamily="18" charset="0"/>
            </a:endParaRPr>
          </a:p>
        </p:txBody>
      </p:sp>
      <p:pic>
        <p:nvPicPr>
          <p:cNvPr id="115" name="Google Shape;115;p3"/>
          <p:cNvPicPr preferRelativeResize="0"/>
          <p:nvPr/>
        </p:nvPicPr>
        <p:blipFill rotWithShape="1">
          <a:blip r:embed="rId4">
            <a:alphaModFix/>
          </a:blip>
          <a:srcRect/>
          <a:stretch/>
        </p:blipFill>
        <p:spPr>
          <a:xfrm>
            <a:off x="5221915" y="3163905"/>
            <a:ext cx="2003887" cy="1307423"/>
          </a:xfrm>
          <a:prstGeom prst="rect">
            <a:avLst/>
          </a:prstGeom>
          <a:noFill/>
          <a:ln>
            <a:noFill/>
          </a:ln>
        </p:spPr>
      </p:pic>
      <p:sp>
        <p:nvSpPr>
          <p:cNvPr id="116" name="Google Shape;116;p3"/>
          <p:cNvSpPr txBox="1"/>
          <p:nvPr/>
        </p:nvSpPr>
        <p:spPr>
          <a:xfrm>
            <a:off x="5473862" y="1884460"/>
            <a:ext cx="1874750" cy="886909"/>
          </a:xfrm>
          <a:prstGeom prst="rect">
            <a:avLst/>
          </a:prstGeom>
          <a:noFill/>
          <a:ln>
            <a:noFill/>
          </a:ln>
        </p:spPr>
        <p:txBody>
          <a:bodyPr spcFirstLastPara="1" wrap="square" lIns="0" tIns="0" rIns="0" bIns="0" anchor="t" anchorCtr="0">
            <a:spAutoFit/>
          </a:bodyPr>
          <a:lstStyle/>
          <a:p>
            <a:pPr algn="ctr">
              <a:lnSpc>
                <a:spcPct val="126007"/>
              </a:lnSpc>
            </a:pPr>
            <a:r>
              <a:rPr lang="vi-VN" sz="2287" dirty="0" err="1">
                <a:solidFill>
                  <a:srgbClr val="2E376F"/>
                </a:solidFill>
              </a:rPr>
              <a:t>Community</a:t>
            </a:r>
            <a:endParaRPr sz="1371" dirty="0"/>
          </a:p>
          <a:p>
            <a:pPr algn="ctr">
              <a:lnSpc>
                <a:spcPct val="126007"/>
              </a:lnSpc>
            </a:pPr>
            <a:r>
              <a:rPr lang="vi-VN" sz="2287" dirty="0" err="1">
                <a:solidFill>
                  <a:srgbClr val="2E376F"/>
                </a:solidFill>
              </a:rPr>
              <a:t>Engagement</a:t>
            </a:r>
            <a:endParaRPr sz="2287" dirty="0">
              <a:solidFill>
                <a:srgbClr val="2E376F"/>
              </a:solidFill>
            </a:endParaRPr>
          </a:p>
        </p:txBody>
      </p:sp>
      <p:sp>
        <p:nvSpPr>
          <p:cNvPr id="117" name="Google Shape;117;p3"/>
          <p:cNvSpPr txBox="1"/>
          <p:nvPr/>
        </p:nvSpPr>
        <p:spPr>
          <a:xfrm>
            <a:off x="5167314" y="5155592"/>
            <a:ext cx="1634090" cy="443070"/>
          </a:xfrm>
          <a:prstGeom prst="rect">
            <a:avLst/>
          </a:prstGeom>
          <a:noFill/>
          <a:ln>
            <a:noFill/>
          </a:ln>
        </p:spPr>
        <p:txBody>
          <a:bodyPr spcFirstLastPara="1" wrap="square" lIns="0" tIns="0" rIns="0" bIns="0" anchor="t" anchorCtr="0">
            <a:spAutoFit/>
          </a:bodyPr>
          <a:lstStyle/>
          <a:p>
            <a:pPr algn="ctr">
              <a:lnSpc>
                <a:spcPct val="125966"/>
              </a:lnSpc>
            </a:pPr>
            <a:r>
              <a:rPr lang="vi-VN" sz="2285" dirty="0" err="1">
                <a:solidFill>
                  <a:srgbClr val="2E376F"/>
                </a:solidFill>
              </a:rPr>
              <a:t>Innovation</a:t>
            </a:r>
            <a:endParaRPr sz="1371" dirty="0"/>
          </a:p>
        </p:txBody>
      </p:sp>
      <p:sp>
        <p:nvSpPr>
          <p:cNvPr id="118" name="Google Shape;118;p3"/>
          <p:cNvSpPr txBox="1"/>
          <p:nvPr/>
        </p:nvSpPr>
        <p:spPr>
          <a:xfrm>
            <a:off x="3863088" y="3645010"/>
            <a:ext cx="1432178" cy="443070"/>
          </a:xfrm>
          <a:prstGeom prst="rect">
            <a:avLst/>
          </a:prstGeom>
          <a:noFill/>
          <a:ln>
            <a:noFill/>
          </a:ln>
        </p:spPr>
        <p:txBody>
          <a:bodyPr spcFirstLastPara="1" wrap="square" lIns="0" tIns="0" rIns="0" bIns="0" anchor="t" anchorCtr="0">
            <a:spAutoFit/>
          </a:bodyPr>
          <a:lstStyle/>
          <a:p>
            <a:pPr algn="ctr">
              <a:lnSpc>
                <a:spcPct val="125966"/>
              </a:lnSpc>
            </a:pPr>
            <a:r>
              <a:rPr lang="vi-VN" sz="2285" dirty="0" err="1">
                <a:solidFill>
                  <a:srgbClr val="2E376F"/>
                </a:solidFill>
              </a:rPr>
              <a:t>Training</a:t>
            </a:r>
            <a:endParaRPr sz="2285" dirty="0">
              <a:solidFill>
                <a:srgbClr val="2E376F"/>
              </a:solidFill>
            </a:endParaRPr>
          </a:p>
        </p:txBody>
      </p:sp>
      <p:sp>
        <p:nvSpPr>
          <p:cNvPr id="119" name="Google Shape;119;p3"/>
          <p:cNvSpPr txBox="1"/>
          <p:nvPr/>
        </p:nvSpPr>
        <p:spPr>
          <a:xfrm>
            <a:off x="7321339" y="3374527"/>
            <a:ext cx="1245623" cy="886140"/>
          </a:xfrm>
          <a:prstGeom prst="rect">
            <a:avLst/>
          </a:prstGeom>
          <a:noFill/>
          <a:ln>
            <a:noFill/>
          </a:ln>
        </p:spPr>
        <p:txBody>
          <a:bodyPr spcFirstLastPara="1" wrap="square" lIns="0" tIns="0" rIns="0" bIns="0" anchor="t" anchorCtr="0">
            <a:spAutoFit/>
          </a:bodyPr>
          <a:lstStyle/>
          <a:p>
            <a:pPr algn="ctr">
              <a:lnSpc>
                <a:spcPct val="125966"/>
              </a:lnSpc>
            </a:pPr>
            <a:r>
              <a:rPr lang="vi-VN" sz="2285" dirty="0" err="1">
                <a:solidFill>
                  <a:srgbClr val="2E376F"/>
                </a:solidFill>
              </a:rPr>
              <a:t>Scientific</a:t>
            </a:r>
            <a:endParaRPr sz="1371" dirty="0"/>
          </a:p>
          <a:p>
            <a:pPr algn="ctr">
              <a:lnSpc>
                <a:spcPct val="125966"/>
              </a:lnSpc>
            </a:pPr>
            <a:r>
              <a:rPr lang="vi-VN" sz="2285" dirty="0">
                <a:solidFill>
                  <a:srgbClr val="2E376F"/>
                </a:solidFill>
              </a:rPr>
              <a:t>Research</a:t>
            </a:r>
            <a:endParaRPr sz="2285" dirty="0">
              <a:solidFill>
                <a:srgbClr val="2E376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9" name="Google Shape;229;p8"/>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7213419" y="3777259"/>
            <a:ext cx="2608171" cy="1880397"/>
          </a:xfrm>
          <a:prstGeom prst="rect">
            <a:avLst/>
          </a:prstGeom>
          <a:noFill/>
          <a:ln>
            <a:noFill/>
          </a:ln>
          <a:effectLst>
            <a:outerShdw blurRad="292100" dist="139700" dir="2700000" algn="tl" rotWithShape="0">
              <a:srgbClr val="333333">
                <a:alpha val="64705"/>
              </a:srgbClr>
            </a:outerShdw>
          </a:effectLst>
        </p:spPr>
      </p:pic>
      <p:pic>
        <p:nvPicPr>
          <p:cNvPr id="230" name="Google Shape;230;p8"/>
          <p:cNvPicPr preferRelativeResize="0"/>
          <p:nvPr/>
        </p:nvPicPr>
        <p:blipFill>
          <a:blip r:embed="rId4">
            <a:extLst>
              <a:ext uri="{28A0092B-C50C-407E-A947-70E740481C1C}">
                <a14:useLocalDpi xmlns:a14="http://schemas.microsoft.com/office/drawing/2010/main"/>
              </a:ext>
            </a:extLst>
          </a:blip>
          <a:srcRect/>
          <a:stretch/>
        </p:blipFill>
        <p:spPr>
          <a:xfrm>
            <a:off x="4653735" y="3777259"/>
            <a:ext cx="2524659" cy="1880397"/>
          </a:xfrm>
          <a:prstGeom prst="rect">
            <a:avLst/>
          </a:prstGeom>
          <a:noFill/>
          <a:ln>
            <a:noFill/>
          </a:ln>
          <a:effectLst>
            <a:outerShdw blurRad="292100" dist="139700" dir="2700000" algn="tl" rotWithShape="0">
              <a:srgbClr val="333333">
                <a:alpha val="64705"/>
              </a:srgbClr>
            </a:outerShdw>
          </a:effectLst>
        </p:spPr>
      </p:pic>
      <p:pic>
        <p:nvPicPr>
          <p:cNvPr id="231" name="Google Shape;231;p8"/>
          <p:cNvPicPr preferRelativeResize="0"/>
          <p:nvPr/>
        </p:nvPicPr>
        <p:blipFill>
          <a:blip r:embed="rId5">
            <a:extLst>
              <a:ext uri="{28A0092B-C50C-407E-A947-70E740481C1C}">
                <a14:useLocalDpi xmlns:a14="http://schemas.microsoft.com/office/drawing/2010/main"/>
              </a:ext>
            </a:extLst>
          </a:blip>
          <a:srcRect/>
          <a:stretch/>
        </p:blipFill>
        <p:spPr>
          <a:xfrm>
            <a:off x="2381251" y="3777259"/>
            <a:ext cx="2241332" cy="1880397"/>
          </a:xfrm>
          <a:prstGeom prst="rect">
            <a:avLst/>
          </a:prstGeom>
          <a:noFill/>
          <a:ln>
            <a:noFill/>
          </a:ln>
          <a:effectLst>
            <a:outerShdw blurRad="292100" dist="139700" dir="2700000" algn="tl" rotWithShape="0">
              <a:srgbClr val="333333">
                <a:alpha val="64705"/>
              </a:srgbClr>
            </a:outerShdw>
          </a:effectLst>
        </p:spPr>
      </p:pic>
      <p:sp>
        <p:nvSpPr>
          <p:cNvPr id="232" name="Google Shape;232;p8"/>
          <p:cNvSpPr txBox="1"/>
          <p:nvPr/>
        </p:nvSpPr>
        <p:spPr>
          <a:xfrm>
            <a:off x="1376681" y="712806"/>
            <a:ext cx="9177999" cy="839204"/>
          </a:xfrm>
          <a:prstGeom prst="rect">
            <a:avLst/>
          </a:prstGeom>
          <a:noFill/>
          <a:ln>
            <a:noFill/>
          </a:ln>
        </p:spPr>
        <p:txBody>
          <a:bodyPr spcFirstLastPara="1" wrap="square" lIns="0" tIns="0" rIns="0" bIns="0" anchor="t" anchorCtr="0">
            <a:spAutoFit/>
          </a:bodyPr>
          <a:lstStyle/>
          <a:p>
            <a:pPr algn="ctr">
              <a:lnSpc>
                <a:spcPct val="126000"/>
              </a:lnSpc>
            </a:pPr>
            <a:r>
              <a:rPr lang="en-US" sz="2500" b="1" dirty="0">
                <a:solidFill>
                  <a:schemeClr val="accent3">
                    <a:lumMod val="75000"/>
                  </a:schemeClr>
                </a:solidFill>
                <a:latin typeface="Times New Roman" panose="02020603050405020304" pitchFamily="18" charset="0"/>
                <a:cs typeface="Times New Roman" panose="02020603050405020304" pitchFamily="18" charset="0"/>
              </a:rPr>
              <a:t>NGHIÊN CỨU KHOA HỌC VÀ CHUYỂN GIAO CÔNG NGHỆ</a:t>
            </a:r>
          </a:p>
          <a:p>
            <a:pPr algn="ctr">
              <a:lnSpc>
                <a:spcPct val="126000"/>
              </a:lnSpc>
            </a:pPr>
            <a:endParaRPr lang="en-US" sz="1828" dirty="0">
              <a:solidFill>
                <a:srgbClr val="FFFFFF"/>
              </a:solidFill>
            </a:endParaRPr>
          </a:p>
        </p:txBody>
      </p:sp>
      <p:sp>
        <p:nvSpPr>
          <p:cNvPr id="233" name="Google Shape;233;p8"/>
          <p:cNvSpPr txBox="1"/>
          <p:nvPr/>
        </p:nvSpPr>
        <p:spPr>
          <a:xfrm>
            <a:off x="2669598" y="2430857"/>
            <a:ext cx="564926" cy="468911"/>
          </a:xfrm>
          <a:prstGeom prst="rect">
            <a:avLst/>
          </a:prstGeom>
          <a:noFill/>
          <a:ln>
            <a:noFill/>
          </a:ln>
        </p:spPr>
        <p:txBody>
          <a:bodyPr spcFirstLastPara="1" wrap="square" lIns="0" tIns="0" rIns="0" bIns="0" anchor="t" anchorCtr="0">
            <a:spAutoFit/>
          </a:bodyPr>
          <a:lstStyle/>
          <a:p>
            <a:pPr algn="r"/>
            <a:r>
              <a:rPr lang="vi-VN" sz="3047" dirty="0">
                <a:solidFill>
                  <a:srgbClr val="EF7202"/>
                </a:solidFill>
              </a:rPr>
              <a:t>6</a:t>
            </a:r>
            <a:endParaRPr lang="vi-VN" sz="1371" dirty="0"/>
          </a:p>
        </p:txBody>
      </p:sp>
      <p:sp>
        <p:nvSpPr>
          <p:cNvPr id="235" name="Google Shape;235;p8"/>
          <p:cNvSpPr txBox="1"/>
          <p:nvPr/>
        </p:nvSpPr>
        <p:spPr>
          <a:xfrm>
            <a:off x="3467702" y="1742148"/>
            <a:ext cx="2424776" cy="304699"/>
          </a:xfrm>
          <a:prstGeom prst="rect">
            <a:avLst/>
          </a:prstGeom>
          <a:noFill/>
          <a:ln>
            <a:noFill/>
          </a:ln>
        </p:spPr>
        <p:txBody>
          <a:bodyPr spcFirstLastPara="1" wrap="square" lIns="0" tIns="0" rIns="0" bIns="0" anchor="t" anchorCtr="0">
            <a:spAutoFit/>
          </a:bodyPr>
          <a:lstStyle/>
          <a:p>
            <a:r>
              <a:rPr lang="vi-VN" sz="1980" dirty="0">
                <a:solidFill>
                  <a:srgbClr val="192361"/>
                </a:solidFill>
              </a:rPr>
              <a:t>Laboratories</a:t>
            </a:r>
            <a:r>
              <a:rPr lang="en-US" sz="1980" dirty="0">
                <a:solidFill>
                  <a:srgbClr val="192361"/>
                </a:solidFill>
              </a:rPr>
              <a:t> </a:t>
            </a:r>
            <a:r>
              <a:rPr lang="vi-VN" sz="1523" i="1" dirty="0">
                <a:solidFill>
                  <a:srgbClr val="192361"/>
                </a:solidFill>
              </a:rPr>
              <a:t>(13 Key labs)</a:t>
            </a:r>
          </a:p>
        </p:txBody>
      </p:sp>
      <p:sp>
        <p:nvSpPr>
          <p:cNvPr id="236" name="Google Shape;236;p8"/>
          <p:cNvSpPr txBox="1"/>
          <p:nvPr/>
        </p:nvSpPr>
        <p:spPr>
          <a:xfrm>
            <a:off x="3412007" y="2525012"/>
            <a:ext cx="2036655" cy="304699"/>
          </a:xfrm>
          <a:prstGeom prst="rect">
            <a:avLst/>
          </a:prstGeom>
          <a:noFill/>
          <a:ln>
            <a:noFill/>
          </a:ln>
        </p:spPr>
        <p:txBody>
          <a:bodyPr spcFirstLastPara="1" wrap="square" lIns="0" tIns="0" rIns="0" bIns="0" anchor="t" anchorCtr="0">
            <a:spAutoFit/>
          </a:bodyPr>
          <a:lstStyle/>
          <a:p>
            <a:r>
              <a:rPr lang="vi-VN" sz="1980" dirty="0" err="1">
                <a:solidFill>
                  <a:srgbClr val="192361"/>
                </a:solidFill>
              </a:rPr>
              <a:t>Key</a:t>
            </a:r>
            <a:r>
              <a:rPr lang="vi-VN" sz="1980" dirty="0">
                <a:solidFill>
                  <a:srgbClr val="192361"/>
                </a:solidFill>
              </a:rPr>
              <a:t> Research </a:t>
            </a:r>
            <a:r>
              <a:rPr lang="vi-VN" sz="1980" dirty="0" err="1">
                <a:solidFill>
                  <a:srgbClr val="192361"/>
                </a:solidFill>
              </a:rPr>
              <a:t>Groups</a:t>
            </a:r>
            <a:endParaRPr lang="vi-VN" sz="1980" dirty="0">
              <a:solidFill>
                <a:srgbClr val="192361"/>
              </a:solidFill>
            </a:endParaRPr>
          </a:p>
        </p:txBody>
      </p:sp>
      <p:sp>
        <p:nvSpPr>
          <p:cNvPr id="240" name="Google Shape;240;p8"/>
          <p:cNvSpPr txBox="1"/>
          <p:nvPr/>
        </p:nvSpPr>
        <p:spPr>
          <a:xfrm>
            <a:off x="5618063" y="2430857"/>
            <a:ext cx="871239" cy="468911"/>
          </a:xfrm>
          <a:prstGeom prst="rect">
            <a:avLst/>
          </a:prstGeom>
          <a:noFill/>
          <a:ln>
            <a:noFill/>
          </a:ln>
        </p:spPr>
        <p:txBody>
          <a:bodyPr spcFirstLastPara="1" wrap="square" lIns="0" tIns="0" rIns="0" bIns="0" anchor="t" anchorCtr="0">
            <a:spAutoFit/>
          </a:bodyPr>
          <a:lstStyle/>
          <a:p>
            <a:pPr algn="r"/>
            <a:r>
              <a:rPr lang="vi-VN" sz="3047" dirty="0">
                <a:solidFill>
                  <a:srgbClr val="EF7202"/>
                </a:solidFill>
              </a:rPr>
              <a:t>7500</a:t>
            </a:r>
            <a:endParaRPr lang="vi-VN" sz="1371" dirty="0"/>
          </a:p>
        </p:txBody>
      </p:sp>
      <p:sp>
        <p:nvSpPr>
          <p:cNvPr id="241" name="Google Shape;241;p8"/>
          <p:cNvSpPr txBox="1"/>
          <p:nvPr/>
        </p:nvSpPr>
        <p:spPr>
          <a:xfrm>
            <a:off x="6700575" y="2530284"/>
            <a:ext cx="4121684" cy="304699"/>
          </a:xfrm>
          <a:prstGeom prst="rect">
            <a:avLst/>
          </a:prstGeom>
          <a:noFill/>
          <a:ln>
            <a:noFill/>
          </a:ln>
        </p:spPr>
        <p:txBody>
          <a:bodyPr spcFirstLastPara="1" wrap="square" lIns="0" tIns="0" rIns="0" bIns="0" anchor="t" anchorCtr="0">
            <a:spAutoFit/>
          </a:bodyPr>
          <a:lstStyle/>
          <a:p>
            <a:r>
              <a:rPr lang="vi-VN" sz="1980" dirty="0">
                <a:solidFill>
                  <a:srgbClr val="192361"/>
                </a:solidFill>
              </a:rPr>
              <a:t>International publications</a:t>
            </a:r>
            <a:r>
              <a:rPr lang="en-US" sz="1980" dirty="0">
                <a:solidFill>
                  <a:srgbClr val="192361"/>
                </a:solidFill>
              </a:rPr>
              <a:t> </a:t>
            </a:r>
            <a:r>
              <a:rPr lang="vi-VN" sz="1523" i="1" dirty="0">
                <a:solidFill>
                  <a:srgbClr val="192361"/>
                </a:solidFill>
              </a:rPr>
              <a:t>(2018-10/2022)</a:t>
            </a:r>
            <a:endParaRPr lang="vi-VN" sz="1371" dirty="0"/>
          </a:p>
        </p:txBody>
      </p:sp>
      <p:sp>
        <p:nvSpPr>
          <p:cNvPr id="242" name="Google Shape;242;p8"/>
          <p:cNvSpPr txBox="1"/>
          <p:nvPr/>
        </p:nvSpPr>
        <p:spPr>
          <a:xfrm>
            <a:off x="5662487" y="1656855"/>
            <a:ext cx="926336" cy="468911"/>
          </a:xfrm>
          <a:prstGeom prst="rect">
            <a:avLst/>
          </a:prstGeom>
          <a:noFill/>
          <a:ln>
            <a:noFill/>
          </a:ln>
        </p:spPr>
        <p:txBody>
          <a:bodyPr spcFirstLastPara="1" wrap="square" lIns="0" tIns="0" rIns="0" bIns="0" anchor="t" anchorCtr="0">
            <a:spAutoFit/>
          </a:bodyPr>
          <a:lstStyle/>
          <a:p>
            <a:pPr algn="r"/>
            <a:r>
              <a:rPr lang="vi-VN" sz="3047" dirty="0">
                <a:solidFill>
                  <a:srgbClr val="EF7202"/>
                </a:solidFill>
              </a:rPr>
              <a:t>3500</a:t>
            </a:r>
            <a:endParaRPr lang="vi-VN" sz="1371" dirty="0"/>
          </a:p>
        </p:txBody>
      </p:sp>
      <p:sp>
        <p:nvSpPr>
          <p:cNvPr id="243" name="Google Shape;243;p8"/>
          <p:cNvSpPr txBox="1"/>
          <p:nvPr/>
        </p:nvSpPr>
        <p:spPr>
          <a:xfrm>
            <a:off x="6700575" y="1732525"/>
            <a:ext cx="3854104" cy="304699"/>
          </a:xfrm>
          <a:prstGeom prst="rect">
            <a:avLst/>
          </a:prstGeom>
          <a:noFill/>
          <a:ln>
            <a:noFill/>
          </a:ln>
        </p:spPr>
        <p:txBody>
          <a:bodyPr spcFirstLastPara="1" wrap="square" lIns="0" tIns="0" rIns="0" bIns="0" anchor="t" anchorCtr="0">
            <a:spAutoFit/>
          </a:bodyPr>
          <a:lstStyle/>
          <a:p>
            <a:r>
              <a:rPr lang="vi-VN" sz="1980" dirty="0" err="1">
                <a:solidFill>
                  <a:srgbClr val="192361"/>
                </a:solidFill>
              </a:rPr>
              <a:t>Technology</a:t>
            </a:r>
            <a:r>
              <a:rPr lang="vi-VN" sz="1980" dirty="0">
                <a:solidFill>
                  <a:srgbClr val="192361"/>
                </a:solidFill>
              </a:rPr>
              <a:t> </a:t>
            </a:r>
            <a:r>
              <a:rPr lang="vi-VN" sz="1980" dirty="0" err="1">
                <a:solidFill>
                  <a:srgbClr val="192361"/>
                </a:solidFill>
              </a:rPr>
              <a:t>transfer</a:t>
            </a:r>
            <a:r>
              <a:rPr lang="vi-VN" sz="1980" dirty="0">
                <a:solidFill>
                  <a:srgbClr val="192361"/>
                </a:solidFill>
              </a:rPr>
              <a:t> </a:t>
            </a:r>
            <a:r>
              <a:rPr lang="vi-VN" sz="1980" dirty="0" err="1">
                <a:solidFill>
                  <a:srgbClr val="192361"/>
                </a:solidFill>
              </a:rPr>
              <a:t>contracts</a:t>
            </a:r>
            <a:r>
              <a:rPr lang="vi-VN" sz="1980" dirty="0">
                <a:solidFill>
                  <a:srgbClr val="192361"/>
                </a:solidFill>
              </a:rPr>
              <a:t> </a:t>
            </a:r>
            <a:r>
              <a:rPr lang="vi-VN" sz="1523" i="1" dirty="0">
                <a:solidFill>
                  <a:srgbClr val="192361"/>
                </a:solidFill>
              </a:rPr>
              <a:t>(2016-2021)</a:t>
            </a:r>
            <a:endParaRPr lang="vi-VN" sz="1371" dirty="0"/>
          </a:p>
        </p:txBody>
      </p:sp>
      <p:sp>
        <p:nvSpPr>
          <p:cNvPr id="244" name="Google Shape;244;p8"/>
          <p:cNvSpPr txBox="1"/>
          <p:nvPr/>
        </p:nvSpPr>
        <p:spPr>
          <a:xfrm>
            <a:off x="4622584" y="2959034"/>
            <a:ext cx="5052733" cy="439634"/>
          </a:xfrm>
          <a:prstGeom prst="rect">
            <a:avLst/>
          </a:prstGeom>
          <a:noFill/>
          <a:ln>
            <a:noFill/>
          </a:ln>
        </p:spPr>
        <p:txBody>
          <a:bodyPr spcFirstLastPara="1" wrap="square" lIns="69640" tIns="34811" rIns="69640" bIns="34811" anchor="t" anchorCtr="0">
            <a:spAutoFit/>
          </a:bodyPr>
          <a:lstStyle/>
          <a:p>
            <a:r>
              <a:rPr lang="en-US" sz="2400" b="1" i="1" dirty="0">
                <a:solidFill>
                  <a:schemeClr val="accent4">
                    <a:lumMod val="50000"/>
                  </a:schemeClr>
                </a:solidFill>
                <a:latin typeface="Times New Roman" panose="02020603050405020304" pitchFamily="18" charset="0"/>
                <a:cs typeface="Times New Roman" panose="02020603050405020304" pitchFamily="18" charset="0"/>
              </a:rPr>
              <a:t>#1 in VN (Scopus database 2022) </a:t>
            </a:r>
            <a:endParaRPr lang="en-US" sz="16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2" name="Google Shape;242;p8">
            <a:extLst>
              <a:ext uri="{FF2B5EF4-FFF2-40B4-BE49-F238E27FC236}">
                <a16:creationId xmlns:a16="http://schemas.microsoft.com/office/drawing/2014/main" id="{5BE9ECC4-3AA4-66F0-916C-A267CAFE953D}"/>
              </a:ext>
            </a:extLst>
          </p:cNvPr>
          <p:cNvSpPr txBox="1"/>
          <p:nvPr/>
        </p:nvSpPr>
        <p:spPr>
          <a:xfrm>
            <a:off x="2522319" y="1656563"/>
            <a:ext cx="712206" cy="468911"/>
          </a:xfrm>
          <a:prstGeom prst="rect">
            <a:avLst/>
          </a:prstGeom>
          <a:noFill/>
          <a:ln>
            <a:noFill/>
          </a:ln>
        </p:spPr>
        <p:txBody>
          <a:bodyPr spcFirstLastPara="1" wrap="square" lIns="0" tIns="0" rIns="0" bIns="0" anchor="t" anchorCtr="0">
            <a:spAutoFit/>
          </a:bodyPr>
          <a:lstStyle/>
          <a:p>
            <a:pPr algn="r"/>
            <a:r>
              <a:rPr lang="vi-VN" sz="3047" dirty="0">
                <a:solidFill>
                  <a:srgbClr val="EF7202"/>
                </a:solidFill>
              </a:rPr>
              <a:t>90+</a:t>
            </a:r>
            <a:endParaRPr lang="vi-VN" sz="137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20" name="Google Shape;320;p12"/>
          <p:cNvSpPr txBox="1"/>
          <p:nvPr/>
        </p:nvSpPr>
        <p:spPr>
          <a:xfrm>
            <a:off x="2546526" y="544474"/>
            <a:ext cx="7098948" cy="484748"/>
          </a:xfrm>
          <a:prstGeom prst="rect">
            <a:avLst/>
          </a:prstGeom>
          <a:noFill/>
          <a:ln>
            <a:noFill/>
          </a:ln>
        </p:spPr>
        <p:txBody>
          <a:bodyPr spcFirstLastPara="1" wrap="square" lIns="0" tIns="0" rIns="0" bIns="0" anchor="t" anchorCtr="0">
            <a:spAutoFit/>
          </a:bodyPr>
          <a:lstStyle/>
          <a:p>
            <a:pPr algn="ctr">
              <a:lnSpc>
                <a:spcPct val="126012"/>
              </a:lnSpc>
            </a:pPr>
            <a:r>
              <a:rPr lang="en-US" sz="2500" b="1" dirty="0">
                <a:solidFill>
                  <a:schemeClr val="accent3">
                    <a:lumMod val="75000"/>
                  </a:schemeClr>
                </a:solidFill>
                <a:latin typeface="Times New Roman" panose="02020603050405020304" pitchFamily="18" charset="0"/>
                <a:cs typeface="Times New Roman" panose="02020603050405020304" pitchFamily="18" charset="0"/>
              </a:rPr>
              <a:t>ĐỐI TÁC DOANH NGHIỆP NỔI BẬT</a:t>
            </a:r>
            <a:endParaRPr sz="2500" b="1"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DEB9CEF-EF9E-4EE7-6BE0-4C0F37B3C8C0}"/>
              </a:ext>
            </a:extLst>
          </p:cNvPr>
          <p:cNvPicPr>
            <a:picLocks noChangeAspect="1"/>
          </p:cNvPicPr>
          <p:nvPr/>
        </p:nvPicPr>
        <p:blipFill>
          <a:blip r:embed="rId3"/>
          <a:stretch>
            <a:fillRect/>
          </a:stretch>
        </p:blipFill>
        <p:spPr>
          <a:xfrm>
            <a:off x="3049120" y="1372384"/>
            <a:ext cx="6290026" cy="4764299"/>
          </a:xfrm>
          <a:prstGeom prst="rect">
            <a:avLst/>
          </a:prstGeom>
        </p:spPr>
      </p:pic>
    </p:spTree>
    <p:extLst>
      <p:ext uri="{BB962C8B-B14F-4D97-AF65-F5344CB8AC3E}">
        <p14:creationId xmlns:p14="http://schemas.microsoft.com/office/powerpoint/2010/main" val="1667305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B4622F-2ADC-4789-9302-33D5C49294E2}"/>
              </a:ext>
            </a:extLst>
          </p:cNvPr>
          <p:cNvSpPr>
            <a:spLocks noGrp="1"/>
          </p:cNvSpPr>
          <p:nvPr>
            <p:ph type="sldNum" sz="quarter" idx="11"/>
          </p:nvPr>
        </p:nvSpPr>
        <p:spPr/>
        <p:txBody>
          <a:bodyPr/>
          <a:lstStyle/>
          <a:p>
            <a:fld id="{75DF2D63-3FF5-D547-96B9-BE9CCD1ABA58}" type="slidenum">
              <a:rPr lang="en-US" smtClean="0"/>
              <a:t>9</a:t>
            </a:fld>
            <a:endParaRPr lang="en-US" dirty="0"/>
          </a:p>
        </p:txBody>
      </p:sp>
      <p:sp>
        <p:nvSpPr>
          <p:cNvPr id="5" name="Footer Placeholder 4">
            <a:extLst>
              <a:ext uri="{FF2B5EF4-FFF2-40B4-BE49-F238E27FC236}">
                <a16:creationId xmlns:a16="http://schemas.microsoft.com/office/drawing/2014/main" id="{7B93DFCA-0DDE-47F2-BCD9-8D2FCAE642A8}"/>
              </a:ext>
            </a:extLst>
          </p:cNvPr>
          <p:cNvSpPr>
            <a:spLocks noGrp="1"/>
          </p:cNvSpPr>
          <p:nvPr>
            <p:ph type="ftr" sz="quarter" idx="12"/>
          </p:nvPr>
        </p:nvSpPr>
        <p:spPr/>
        <p:txBody>
          <a:bodyPr/>
          <a:lstStyle/>
          <a:p>
            <a:r>
              <a:rPr lang="en-US"/>
              <a:t>presentation title</a:t>
            </a:r>
            <a:endParaRPr lang="en-US" dirty="0"/>
          </a:p>
        </p:txBody>
      </p:sp>
      <p:sp>
        <p:nvSpPr>
          <p:cNvPr id="10" name="Title 9">
            <a:extLst>
              <a:ext uri="{FF2B5EF4-FFF2-40B4-BE49-F238E27FC236}">
                <a16:creationId xmlns:a16="http://schemas.microsoft.com/office/drawing/2014/main" id="{0521567E-54C0-47EB-81DB-61351FDE88E8}"/>
              </a:ext>
            </a:extLst>
          </p:cNvPr>
          <p:cNvSpPr>
            <a:spLocks noGrp="1"/>
          </p:cNvSpPr>
          <p:nvPr>
            <p:ph type="title"/>
          </p:nvPr>
        </p:nvSpPr>
        <p:spPr>
          <a:xfrm>
            <a:off x="2244616" y="1586116"/>
            <a:ext cx="4099035" cy="445770"/>
          </a:xfrm>
        </p:spPr>
        <p:txBody>
          <a:bodyPr/>
          <a:lstStyle/>
          <a:p>
            <a:r>
              <a:rPr lang="en-US" sz="2112" b="1" dirty="0" err="1">
                <a:solidFill>
                  <a:srgbClr val="7030A0"/>
                </a:solidFill>
                <a:latin typeface="Times New Roman" panose="02020603050405020304" pitchFamily="18" charset="0"/>
                <a:cs typeface="Times New Roman" panose="02020603050405020304" pitchFamily="18" charset="0"/>
              </a:rPr>
              <a:t>Khởi</a:t>
            </a:r>
            <a:r>
              <a:rPr lang="en-US" sz="2112" b="1" dirty="0">
                <a:solidFill>
                  <a:srgbClr val="7030A0"/>
                </a:solidFill>
                <a:latin typeface="Times New Roman" panose="02020603050405020304" pitchFamily="18" charset="0"/>
                <a:cs typeface="Times New Roman" panose="02020603050405020304" pitchFamily="18" charset="0"/>
              </a:rPr>
              <a:t> </a:t>
            </a:r>
            <a:r>
              <a:rPr lang="en-US" sz="2112" b="1" dirty="0" err="1">
                <a:solidFill>
                  <a:srgbClr val="7030A0"/>
                </a:solidFill>
                <a:latin typeface="Times New Roman" panose="02020603050405020304" pitchFamily="18" charset="0"/>
                <a:cs typeface="Times New Roman" panose="02020603050405020304" pitchFamily="18" charset="0"/>
              </a:rPr>
              <a:t>nghiệp</a:t>
            </a:r>
            <a:r>
              <a:rPr lang="en-US" sz="2112" b="1" dirty="0">
                <a:solidFill>
                  <a:srgbClr val="7030A0"/>
                </a:solidFill>
                <a:latin typeface="Times New Roman" panose="02020603050405020304" pitchFamily="18" charset="0"/>
                <a:cs typeface="Times New Roman" panose="02020603050405020304" pitchFamily="18" charset="0"/>
              </a:rPr>
              <a:t> </a:t>
            </a:r>
            <a:r>
              <a:rPr lang="en-US" sz="2112" b="1" dirty="0" err="1">
                <a:solidFill>
                  <a:srgbClr val="7030A0"/>
                </a:solidFill>
                <a:latin typeface="Times New Roman" panose="02020603050405020304" pitchFamily="18" charset="0"/>
                <a:cs typeface="Times New Roman" panose="02020603050405020304" pitchFamily="18" charset="0"/>
              </a:rPr>
              <a:t>bền</a:t>
            </a:r>
            <a:r>
              <a:rPr lang="en-US" sz="2112" b="1" dirty="0">
                <a:solidFill>
                  <a:srgbClr val="7030A0"/>
                </a:solidFill>
                <a:latin typeface="Times New Roman" panose="02020603050405020304" pitchFamily="18" charset="0"/>
                <a:cs typeface="Times New Roman" panose="02020603050405020304" pitchFamily="18" charset="0"/>
              </a:rPr>
              <a:t> </a:t>
            </a:r>
            <a:r>
              <a:rPr lang="en-US" sz="2112" b="1" dirty="0" err="1">
                <a:solidFill>
                  <a:srgbClr val="7030A0"/>
                </a:solidFill>
                <a:latin typeface="Times New Roman" panose="02020603050405020304" pitchFamily="18" charset="0"/>
                <a:cs typeface="Times New Roman" panose="02020603050405020304" pitchFamily="18" charset="0"/>
              </a:rPr>
              <a:t>vững</a:t>
            </a:r>
            <a:endParaRPr lang="en-US" sz="2112" b="1" dirty="0">
              <a:solidFill>
                <a:srgbClr val="7030A0"/>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B2C79432-CCEB-46B6-BBA3-CD018D5A48A0}"/>
              </a:ext>
            </a:extLst>
          </p:cNvPr>
          <p:cNvPicPr>
            <a:picLocks noChangeAspect="1"/>
          </p:cNvPicPr>
          <p:nvPr/>
        </p:nvPicPr>
        <p:blipFill>
          <a:blip r:embed="rId2"/>
          <a:stretch>
            <a:fillRect/>
          </a:stretch>
        </p:blipFill>
        <p:spPr>
          <a:xfrm>
            <a:off x="6453064" y="1457789"/>
            <a:ext cx="3605338" cy="3363970"/>
          </a:xfrm>
          <a:prstGeom prst="rect">
            <a:avLst/>
          </a:prstGeom>
        </p:spPr>
      </p:pic>
      <p:graphicFrame>
        <p:nvGraphicFramePr>
          <p:cNvPr id="32" name="Diagram 31">
            <a:extLst>
              <a:ext uri="{FF2B5EF4-FFF2-40B4-BE49-F238E27FC236}">
                <a16:creationId xmlns:a16="http://schemas.microsoft.com/office/drawing/2014/main" id="{3A9450E9-1B8E-456E-A202-06D3D6379BFD}"/>
              </a:ext>
            </a:extLst>
          </p:cNvPr>
          <p:cNvGraphicFramePr/>
          <p:nvPr>
            <p:extLst>
              <p:ext uri="{D42A27DB-BD31-4B8C-83A1-F6EECF244321}">
                <p14:modId xmlns:p14="http://schemas.microsoft.com/office/powerpoint/2010/main" val="650056130"/>
              </p:ext>
            </p:extLst>
          </p:nvPr>
        </p:nvGraphicFramePr>
        <p:xfrm>
          <a:off x="1670496" y="2443648"/>
          <a:ext cx="5149611" cy="3580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5770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Discovery_Win32_EF_v4" id="{D94798B6-E450-4518-8015-6EE17CD1412B}" vid="{16A04E6B-C80A-471C-86D6-D49E9EAD76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746342-5E84-430E-9251-61001F208E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EB2FABB-45EC-440E-B647-8CA57BA45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8B3377-22F1-4153-96F0-CC2E4BE41C5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{9F11210F-EC24-4850-A63A-AD7573068511}tf67061901_win32</Template>
  <TotalTime>6537</TotalTime>
  <Words>1380</Words>
  <Application>Microsoft Office PowerPoint</Application>
  <PresentationFormat>Widescreen</PresentationFormat>
  <Paragraphs>190</Paragraphs>
  <Slides>24</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Be Vietnam Pro</vt:lpstr>
      <vt:lpstr>Calibri</vt:lpstr>
      <vt:lpstr>Daytona Condensed Light</vt:lpstr>
      <vt:lpstr>Palatino Linotype</vt:lpstr>
      <vt:lpstr>Posterama</vt:lpstr>
      <vt:lpstr>Roboto</vt:lpstr>
      <vt:lpstr>Söhne</vt:lpstr>
      <vt:lpstr>Times New Roman</vt:lpstr>
      <vt:lpstr>Wingdings</vt:lpstr>
      <vt:lpstr>Office Theme</vt:lpstr>
      <vt:lpstr>PowerPoint Presentation</vt:lpstr>
      <vt:lpstr>Khởi nghiệp bền vững  dựa trên nền tảng khoa học công nghệ và đổi mới sáng tạo</vt:lpstr>
      <vt:lpstr>PowerPoint Presentation</vt:lpstr>
      <vt:lpstr>NộI dung</vt:lpstr>
      <vt:lpstr>PowerPoint Presentation</vt:lpstr>
      <vt:lpstr>PowerPoint Presentation</vt:lpstr>
      <vt:lpstr>PowerPoint Presentation</vt:lpstr>
      <vt:lpstr>PowerPoint Presentation</vt:lpstr>
      <vt:lpstr>Khởi nghiệp bền vững</vt:lpstr>
      <vt:lpstr>PowerPoint Presentation</vt:lpstr>
      <vt:lpstr>NGUYÊN TẮC </vt:lpstr>
      <vt:lpstr>Vai trò của  khoa học công nghệ và đổi mới sáng tạo</vt:lpstr>
      <vt:lpstr>Vai trò của  khoa học công nghệ và đổi mới sáng tạo</vt:lpstr>
      <vt:lpstr>Vai trò của  khoa học công nghệ và đổi mới sáng tạo</vt:lpstr>
      <vt:lpstr>Vai trò của  khoa học công nghệ và đổi mới sáng tạo</vt:lpstr>
      <vt:lpstr>Hệ sinh thái khởi nghiệp đổi mới sáng tạo</vt:lpstr>
      <vt:lpstr>PowerPoint Presentation</vt:lpstr>
      <vt:lpstr>HỆ SINH THÁI khởi nghiệp ĐỔI MỚI SÁNG TẠO TẠI việt nam</vt:lpstr>
      <vt:lpstr>PowerPoint Presentation</vt:lpstr>
      <vt:lpstr>Hệ sinh thái khởi nghiệp TOÀN CẦU</vt:lpstr>
      <vt:lpstr>PowerPoint Presentation</vt:lpstr>
      <vt:lpstr>Khuyến nghị cho việt nam</vt:lpstr>
      <vt:lpstr>Kết luận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nghiệp bền vững  dựa trên nền tảng khoa học công nghệ và đổi mới sáng tạo</dc:title>
  <dc:creator>Trang Nguyen</dc:creator>
  <cp:lastModifiedBy>Alienware</cp:lastModifiedBy>
  <cp:revision>23</cp:revision>
  <dcterms:created xsi:type="dcterms:W3CDTF">2023-11-22T14:30:34Z</dcterms:created>
  <dcterms:modified xsi:type="dcterms:W3CDTF">2023-11-29T06:24:51Z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