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3"/>
  </p:notesMasterIdLst>
  <p:sldIdLst>
    <p:sldId id="1263" r:id="rId2"/>
    <p:sldId id="462" r:id="rId3"/>
    <p:sldId id="1262" r:id="rId4"/>
    <p:sldId id="259" r:id="rId5"/>
    <p:sldId id="275" r:id="rId6"/>
    <p:sldId id="296" r:id="rId7"/>
    <p:sldId id="281" r:id="rId8"/>
    <p:sldId id="271" r:id="rId9"/>
    <p:sldId id="279" r:id="rId10"/>
    <p:sldId id="1261" r:id="rId11"/>
    <p:sldId id="344" r:id="rId12"/>
  </p:sldIdLst>
  <p:sldSz cx="9144000" cy="5143500" type="screen16x9"/>
  <p:notesSz cx="6858000" cy="9144000"/>
  <p:embeddedFontLst>
    <p:embeddedFont>
      <p:font typeface="Arial Black" panose="020B0A04020102020204" pitchFamily="34" charset="0"/>
      <p:bold r:id="rId14"/>
    </p:embeddedFont>
    <p:embeddedFont>
      <p:font typeface="Calibri" panose="020F0502020204030204" pitchFamily="34" charset="0"/>
      <p:regular r:id="rId15"/>
      <p:bold r:id="rId16"/>
      <p:italic r:id="rId17"/>
      <p:boldItalic r:id="rId18"/>
    </p:embeddedFont>
    <p:embeddedFont>
      <p:font typeface="Karla" pitchFamily="2" charset="0"/>
      <p:regular r:id="rId19"/>
      <p:bold r:id="rId20"/>
    </p:embeddedFont>
    <p:embeddedFont>
      <p:font typeface="Playfair Display ExtraBold" panose="020B0604020202020204" charset="0"/>
      <p:bold r:id="rId21"/>
      <p:italic r:id="rId22"/>
      <p:boldItalic r:id="rId23"/>
    </p:embeddedFont>
    <p:embeddedFont>
      <p:font typeface="Poppins" panose="00000500000000000000" pitchFamily="2" charset="0"/>
      <p:regular r:id="rId24"/>
      <p:bold r:id="rId25"/>
      <p:italic r:id="rId26"/>
      <p:boldItalic r:id="rId27"/>
    </p:embeddedFont>
    <p:embeddedFont>
      <p:font typeface="Space Mono"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347D6"/>
    <a:srgbClr val="969696"/>
    <a:srgbClr val="292929"/>
    <a:srgbClr val="777777"/>
    <a:srgbClr val="4D4D4D"/>
    <a:srgbClr val="000000"/>
    <a:srgbClr val="4560E7"/>
    <a:srgbClr val="7E91EE"/>
    <a:srgbClr val="FC6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E5883A-52BE-402B-93DA-E0D138E6A0A8}">
  <a:tblStyle styleId="{4FE5883A-52BE-402B-93DA-E0D138E6A0A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163" autoAdjust="0"/>
    <p:restoredTop sz="94697"/>
  </p:normalViewPr>
  <p:slideViewPr>
    <p:cSldViewPr snapToGrid="0">
      <p:cViewPr varScale="1">
        <p:scale>
          <a:sx n="119" d="100"/>
          <a:sy n="119" d="100"/>
        </p:scale>
        <p:origin x="150" y="5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49029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64681B78-E645-4E76-8A3A-231B29AD6641}"/>
              </a:ext>
            </a:extLst>
          </p:cNvPr>
          <p:cNvPicPr>
            <a:picLocks noChangeAspect="1"/>
          </p:cNvPicPr>
          <p:nvPr userDrawn="1"/>
        </p:nvPicPr>
        <p:blipFill>
          <a:blip r:embed="rId2" cstate="print">
            <a:alphaModFix amt="85000"/>
            <a:extLst>
              <a:ext uri="{28A0092B-C50C-407E-A947-70E740481C1C}">
                <a14:useLocalDpi xmlns:a14="http://schemas.microsoft.com/office/drawing/2010/main" val="0"/>
              </a:ext>
            </a:extLst>
          </a:blip>
          <a:stretch>
            <a:fillRect/>
          </a:stretch>
        </p:blipFill>
        <p:spPr>
          <a:xfrm>
            <a:off x="80297" y="4800600"/>
            <a:ext cx="507605" cy="268778"/>
          </a:xfrm>
          <a:prstGeom prst="rect">
            <a:avLst/>
          </a:prstGeom>
        </p:spPr>
      </p:pic>
    </p:spTree>
    <p:extLst>
      <p:ext uri="{BB962C8B-B14F-4D97-AF65-F5344CB8AC3E}">
        <p14:creationId xmlns:p14="http://schemas.microsoft.com/office/powerpoint/2010/main" val="2018128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440A1-7977-1147-867D-44257B0BBB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1840A1-F860-0449-9870-AFBBF728BE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EAF4A9-A5F3-DD4D-A6D3-7A4C79436726}"/>
              </a:ext>
            </a:extLst>
          </p:cNvPr>
          <p:cNvSpPr>
            <a:spLocks noGrp="1"/>
          </p:cNvSpPr>
          <p:nvPr>
            <p:ph type="dt" sz="half" idx="10"/>
          </p:nvPr>
        </p:nvSpPr>
        <p:spPr/>
        <p:txBody>
          <a:bodyPr/>
          <a:lstStyle/>
          <a:p>
            <a:fld id="{D3417357-7C81-2E40-A15C-64136F267A19}" type="datetimeFigureOut">
              <a:rPr lang="en-US" smtClean="0"/>
              <a:t>11/29/2023</a:t>
            </a:fld>
            <a:endParaRPr lang="en-US"/>
          </a:p>
        </p:txBody>
      </p:sp>
      <p:sp>
        <p:nvSpPr>
          <p:cNvPr id="5" name="Footer Placeholder 4">
            <a:extLst>
              <a:ext uri="{FF2B5EF4-FFF2-40B4-BE49-F238E27FC236}">
                <a16:creationId xmlns:a16="http://schemas.microsoft.com/office/drawing/2014/main" id="{F275AE60-CDE0-E343-83A9-8A13AB79F0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121D49-008A-F440-B0E9-AA22D608E576}"/>
              </a:ext>
            </a:extLst>
          </p:cNvPr>
          <p:cNvSpPr>
            <a:spLocks noGrp="1"/>
          </p:cNvSpPr>
          <p:nvPr>
            <p:ph type="sldNum" sz="quarter" idx="12"/>
          </p:nvPr>
        </p:nvSpPr>
        <p:spPr/>
        <p:txBody>
          <a:bodyPr/>
          <a:lstStyle/>
          <a:p>
            <a:fld id="{51978434-62D9-BC44-A06B-CB62443630EA}" type="slidenum">
              <a:rPr lang="en-US" smtClean="0"/>
              <a:t>‹#›</a:t>
            </a:fld>
            <a:endParaRPr lang="en-US"/>
          </a:p>
        </p:txBody>
      </p:sp>
      <p:pic>
        <p:nvPicPr>
          <p:cNvPr id="7" name="Picture 6" descr="Shape&#10;&#10;Description automatically generated with low confidence">
            <a:extLst>
              <a:ext uri="{FF2B5EF4-FFF2-40B4-BE49-F238E27FC236}">
                <a16:creationId xmlns:a16="http://schemas.microsoft.com/office/drawing/2014/main" id="{75A8D7D7-6B58-4F81-8967-5BC5905792C5}"/>
              </a:ext>
            </a:extLst>
          </p:cNvPr>
          <p:cNvPicPr>
            <a:picLocks noChangeAspect="1"/>
          </p:cNvPicPr>
          <p:nvPr userDrawn="1"/>
        </p:nvPicPr>
        <p:blipFill>
          <a:blip r:embed="rId2" cstate="print">
            <a:alphaModFix amt="85000"/>
            <a:extLst>
              <a:ext uri="{28A0092B-C50C-407E-A947-70E740481C1C}">
                <a14:useLocalDpi xmlns:a14="http://schemas.microsoft.com/office/drawing/2010/main" val="0"/>
              </a:ext>
            </a:extLst>
          </a:blip>
          <a:stretch>
            <a:fillRect/>
          </a:stretch>
        </p:blipFill>
        <p:spPr>
          <a:xfrm>
            <a:off x="80297" y="4800600"/>
            <a:ext cx="507605" cy="268778"/>
          </a:xfrm>
          <a:prstGeom prst="rect">
            <a:avLst/>
          </a:prstGeom>
        </p:spPr>
      </p:pic>
    </p:spTree>
    <p:extLst>
      <p:ext uri="{BB962C8B-B14F-4D97-AF65-F5344CB8AC3E}">
        <p14:creationId xmlns:p14="http://schemas.microsoft.com/office/powerpoint/2010/main" val="2286098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9254204-7576-4E7F-BCC2-47087CDF8998}"/>
              </a:ext>
            </a:extLst>
          </p:cNvPr>
          <p:cNvSpPr/>
          <p:nvPr/>
        </p:nvSpPr>
        <p:spPr>
          <a:xfrm rot="1200000">
            <a:off x="-233890" y="-141951"/>
            <a:ext cx="535618" cy="1669938"/>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ext Placeholder 9"/>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4" name="Picture 3" descr="Shape&#10;&#10;Description automatically generated with low confidence">
            <a:extLst>
              <a:ext uri="{FF2B5EF4-FFF2-40B4-BE49-F238E27FC236}">
                <a16:creationId xmlns:a16="http://schemas.microsoft.com/office/drawing/2014/main" id="{6931C51B-44E6-43D4-B524-1F7EF09C2445}"/>
              </a:ext>
            </a:extLst>
          </p:cNvPr>
          <p:cNvPicPr>
            <a:picLocks noChangeAspect="1"/>
          </p:cNvPicPr>
          <p:nvPr userDrawn="1"/>
        </p:nvPicPr>
        <p:blipFill>
          <a:blip r:embed="rId2" cstate="print">
            <a:alphaModFix amt="85000"/>
            <a:extLst>
              <a:ext uri="{28A0092B-C50C-407E-A947-70E740481C1C}">
                <a14:useLocalDpi xmlns:a14="http://schemas.microsoft.com/office/drawing/2010/main" val="0"/>
              </a:ext>
            </a:extLst>
          </a:blip>
          <a:stretch>
            <a:fillRect/>
          </a:stretch>
        </p:blipFill>
        <p:spPr>
          <a:xfrm>
            <a:off x="80297" y="4800600"/>
            <a:ext cx="507605" cy="268778"/>
          </a:xfrm>
          <a:prstGeom prst="rect">
            <a:avLst/>
          </a:prstGeom>
        </p:spPr>
      </p:pic>
    </p:spTree>
    <p:extLst>
      <p:ext uri="{BB962C8B-B14F-4D97-AF65-F5344CB8AC3E}">
        <p14:creationId xmlns:p14="http://schemas.microsoft.com/office/powerpoint/2010/main" val="2781736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3504" y="240030"/>
            <a:ext cx="2743200" cy="240030"/>
          </a:xfrm>
        </p:spPr>
        <p:txBody>
          <a:bodyPr/>
          <a:lstStyle/>
          <a:p>
            <a:fld id="{1D8BD707-D9CF-40AE-B4C6-C98DA3205C09}" type="datetimeFigureOut">
              <a:rPr lang="en-US" smtClean="0"/>
              <a:t>11/29/2023</a:t>
            </a:fld>
            <a:endParaRPr lang="en-US"/>
          </a:p>
        </p:txBody>
      </p:sp>
      <p:sp>
        <p:nvSpPr>
          <p:cNvPr id="3" name="Footer Placeholder 2"/>
          <p:cNvSpPr>
            <a:spLocks noGrp="1"/>
          </p:cNvSpPr>
          <p:nvPr>
            <p:ph type="ftr" sz="quarter" idx="11"/>
          </p:nvPr>
        </p:nvSpPr>
        <p:spPr>
          <a:xfrm>
            <a:off x="603504" y="4670298"/>
            <a:ext cx="7941564" cy="240030"/>
          </a:xfrm>
        </p:spPr>
        <p:txBody>
          <a:bodyPr/>
          <a:lstStyle/>
          <a:p>
            <a:endParaRPr lang="en-ID"/>
          </a:p>
        </p:txBody>
      </p:sp>
      <p:sp>
        <p:nvSpPr>
          <p:cNvPr id="4" name="Slide Number Placeholder 3"/>
          <p:cNvSpPr>
            <a:spLocks noGrp="1"/>
          </p:cNvSpPr>
          <p:nvPr>
            <p:ph type="sldNum" sz="quarter" idx="12"/>
          </p:nvPr>
        </p:nvSpPr>
        <p:spPr>
          <a:xfrm>
            <a:off x="7852410" y="240030"/>
            <a:ext cx="685800" cy="240030"/>
          </a:xfrm>
        </p:spPr>
        <p:txBody>
          <a:bodyPr/>
          <a:lstStyle/>
          <a:p>
            <a:fld id="{B6F15528-21DE-4FAA-801E-634DDDAF4B2B}" type="slidenum">
              <a:rPr lang="en-ID" smtClean="0"/>
              <a:t>‹#›</a:t>
            </a:fld>
            <a:endParaRPr lang="en-ID"/>
          </a:p>
        </p:txBody>
      </p:sp>
    </p:spTree>
    <p:extLst>
      <p:ext uri="{BB962C8B-B14F-4D97-AF65-F5344CB8AC3E}">
        <p14:creationId xmlns:p14="http://schemas.microsoft.com/office/powerpoint/2010/main" val="1077876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Image Layout">
    <p:spTree>
      <p:nvGrpSpPr>
        <p:cNvPr id="1" name=""/>
        <p:cNvGrpSpPr/>
        <p:nvPr/>
      </p:nvGrpSpPr>
      <p:grpSpPr>
        <a:xfrm>
          <a:off x="0" y="0"/>
          <a:ext cx="0" cy="0"/>
          <a:chOff x="0" y="0"/>
          <a:chExt cx="0" cy="0"/>
        </a:xfrm>
      </p:grpSpPr>
      <p:sp>
        <p:nvSpPr>
          <p:cNvPr id="51" name="Picture Placeholder 18">
            <a:extLst>
              <a:ext uri="{FF2B5EF4-FFF2-40B4-BE49-F238E27FC236}">
                <a16:creationId xmlns:a16="http://schemas.microsoft.com/office/drawing/2014/main" id="{11224CB0-F9E0-437C-86B4-895C27988953}"/>
              </a:ext>
            </a:extLst>
          </p:cNvPr>
          <p:cNvSpPr>
            <a:spLocks noGrp="1"/>
          </p:cNvSpPr>
          <p:nvPr>
            <p:ph type="pic" idx="12" hasCustomPrompt="1"/>
          </p:nvPr>
        </p:nvSpPr>
        <p:spPr>
          <a:xfrm>
            <a:off x="4860477" y="1073638"/>
            <a:ext cx="2996225" cy="2996225"/>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900" baseline="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pic>
        <p:nvPicPr>
          <p:cNvPr id="3" name="Picture 2" descr="Shape&#10;&#10;Description automatically generated with low confidence">
            <a:extLst>
              <a:ext uri="{FF2B5EF4-FFF2-40B4-BE49-F238E27FC236}">
                <a16:creationId xmlns:a16="http://schemas.microsoft.com/office/drawing/2014/main" id="{5E753141-F1B3-4D20-A433-F225D458EFAF}"/>
              </a:ext>
            </a:extLst>
          </p:cNvPr>
          <p:cNvPicPr>
            <a:picLocks noChangeAspect="1"/>
          </p:cNvPicPr>
          <p:nvPr userDrawn="1"/>
        </p:nvPicPr>
        <p:blipFill>
          <a:blip r:embed="rId2" cstate="print">
            <a:alphaModFix amt="85000"/>
            <a:extLst>
              <a:ext uri="{28A0092B-C50C-407E-A947-70E740481C1C}">
                <a14:useLocalDpi xmlns:a14="http://schemas.microsoft.com/office/drawing/2010/main" val="0"/>
              </a:ext>
            </a:extLst>
          </a:blip>
          <a:stretch>
            <a:fillRect/>
          </a:stretch>
        </p:blipFill>
        <p:spPr>
          <a:xfrm>
            <a:off x="80297" y="4800600"/>
            <a:ext cx="507605" cy="268778"/>
          </a:xfrm>
          <a:prstGeom prst="rect">
            <a:avLst/>
          </a:prstGeom>
        </p:spPr>
      </p:pic>
    </p:spTree>
    <p:extLst>
      <p:ext uri="{BB962C8B-B14F-4D97-AF65-F5344CB8AC3E}">
        <p14:creationId xmlns:p14="http://schemas.microsoft.com/office/powerpoint/2010/main" val="18010396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Lis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9EB71-EE42-930D-4E54-FA0F44BD2D36}"/>
              </a:ext>
            </a:extLst>
          </p:cNvPr>
          <p:cNvSpPr>
            <a:spLocks noGrp="1"/>
          </p:cNvSpPr>
          <p:nvPr>
            <p:ph type="title"/>
          </p:nvPr>
        </p:nvSpPr>
        <p:spPr>
          <a:xfrm>
            <a:off x="548640" y="1460754"/>
            <a:ext cx="2407158" cy="2146554"/>
          </a:xfrm>
        </p:spPr>
        <p:txBody>
          <a:bodyPr anchor="ctr"/>
          <a:lstStyle>
            <a:lvl1pPr algn="l">
              <a:defRPr/>
            </a:lvl1pPr>
          </a:lstStyle>
          <a:p>
            <a:r>
              <a:rPr lang="en-US" noProof="0"/>
              <a:t>Click to edit Master title style</a:t>
            </a:r>
          </a:p>
        </p:txBody>
      </p:sp>
      <p:sp>
        <p:nvSpPr>
          <p:cNvPr id="7" name="Google Shape;1247;p56">
            <a:extLst>
              <a:ext uri="{FF2B5EF4-FFF2-40B4-BE49-F238E27FC236}">
                <a16:creationId xmlns:a16="http://schemas.microsoft.com/office/drawing/2014/main" id="{1A52F175-2E39-E9BE-B4DF-67098DB248AA}"/>
              </a:ext>
            </a:extLst>
          </p:cNvPr>
          <p:cNvSpPr/>
          <p:nvPr userDrawn="1"/>
        </p:nvSpPr>
        <p:spPr>
          <a:xfrm>
            <a:off x="4205339" y="260285"/>
            <a:ext cx="4711446" cy="779811"/>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lang="en-US" sz="1350" noProof="0">
              <a:solidFill>
                <a:schemeClr val="accent2"/>
              </a:solidFill>
              <a:latin typeface="+mj-lt"/>
              <a:ea typeface="Karla"/>
              <a:cs typeface="Karla"/>
              <a:sym typeface="Karla"/>
            </a:endParaRPr>
          </a:p>
        </p:txBody>
      </p:sp>
      <p:sp>
        <p:nvSpPr>
          <p:cNvPr id="9" name="Google Shape;1264;p56">
            <a:extLst>
              <a:ext uri="{FF2B5EF4-FFF2-40B4-BE49-F238E27FC236}">
                <a16:creationId xmlns:a16="http://schemas.microsoft.com/office/drawing/2014/main" id="{CE3B3000-733D-1995-D39A-E659E5A429CC}"/>
              </a:ext>
            </a:extLst>
          </p:cNvPr>
          <p:cNvSpPr/>
          <p:nvPr userDrawn="1"/>
        </p:nvSpPr>
        <p:spPr>
          <a:xfrm>
            <a:off x="4205339" y="1217755"/>
            <a:ext cx="4711446" cy="779811"/>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lang="en-US" sz="1350" noProof="0">
              <a:solidFill>
                <a:schemeClr val="lt1"/>
              </a:solidFill>
              <a:latin typeface="+mj-lt"/>
              <a:ea typeface="Karla"/>
              <a:cs typeface="Karla"/>
              <a:sym typeface="Karla"/>
            </a:endParaRPr>
          </a:p>
        </p:txBody>
      </p:sp>
      <p:sp>
        <p:nvSpPr>
          <p:cNvPr id="11" name="Google Shape;1278;p56">
            <a:extLst>
              <a:ext uri="{FF2B5EF4-FFF2-40B4-BE49-F238E27FC236}">
                <a16:creationId xmlns:a16="http://schemas.microsoft.com/office/drawing/2014/main" id="{F1BC0AB2-17DA-D97E-3052-DA48D80F7428}"/>
              </a:ext>
            </a:extLst>
          </p:cNvPr>
          <p:cNvSpPr/>
          <p:nvPr userDrawn="1"/>
        </p:nvSpPr>
        <p:spPr>
          <a:xfrm>
            <a:off x="4205339" y="2194467"/>
            <a:ext cx="4711446" cy="779811"/>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lang="en-US" sz="1350" noProof="0">
              <a:solidFill>
                <a:schemeClr val="lt1"/>
              </a:solidFill>
              <a:latin typeface="+mj-lt"/>
              <a:ea typeface="Karla"/>
              <a:cs typeface="Karla"/>
              <a:sym typeface="Karla"/>
            </a:endParaRPr>
          </a:p>
        </p:txBody>
      </p:sp>
      <p:sp>
        <p:nvSpPr>
          <p:cNvPr id="13" name="Google Shape;1278;p56">
            <a:extLst>
              <a:ext uri="{FF2B5EF4-FFF2-40B4-BE49-F238E27FC236}">
                <a16:creationId xmlns:a16="http://schemas.microsoft.com/office/drawing/2014/main" id="{C860490F-E3DB-3E9F-0AC6-F04949DC59C3}"/>
              </a:ext>
            </a:extLst>
          </p:cNvPr>
          <p:cNvSpPr/>
          <p:nvPr userDrawn="1"/>
        </p:nvSpPr>
        <p:spPr>
          <a:xfrm>
            <a:off x="4205340" y="3167277"/>
            <a:ext cx="4711446" cy="779811"/>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lang="en-US" sz="1350" noProof="0">
              <a:solidFill>
                <a:schemeClr val="lt1"/>
              </a:solidFill>
              <a:latin typeface="+mj-lt"/>
              <a:ea typeface="Karla"/>
              <a:cs typeface="Karla"/>
              <a:sym typeface="Karla"/>
            </a:endParaRPr>
          </a:p>
        </p:txBody>
      </p:sp>
      <p:sp>
        <p:nvSpPr>
          <p:cNvPr id="15" name="Google Shape;1278;p56">
            <a:extLst>
              <a:ext uri="{FF2B5EF4-FFF2-40B4-BE49-F238E27FC236}">
                <a16:creationId xmlns:a16="http://schemas.microsoft.com/office/drawing/2014/main" id="{522E5778-EA03-EFC4-08AA-ECB1C07ED56E}"/>
              </a:ext>
            </a:extLst>
          </p:cNvPr>
          <p:cNvSpPr/>
          <p:nvPr userDrawn="1"/>
        </p:nvSpPr>
        <p:spPr>
          <a:xfrm>
            <a:off x="4205340" y="4139605"/>
            <a:ext cx="4711446" cy="779811"/>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lang="en-US" sz="1350" noProof="0">
              <a:solidFill>
                <a:schemeClr val="lt1"/>
              </a:solidFill>
              <a:latin typeface="+mj-lt"/>
              <a:ea typeface="Karla"/>
              <a:cs typeface="Karla"/>
              <a:sym typeface="Karla"/>
            </a:endParaRPr>
          </a:p>
        </p:txBody>
      </p:sp>
      <p:sp>
        <p:nvSpPr>
          <p:cNvPr id="17" name="Google Shape;1268;p56">
            <a:extLst>
              <a:ext uri="{FF2B5EF4-FFF2-40B4-BE49-F238E27FC236}">
                <a16:creationId xmlns:a16="http://schemas.microsoft.com/office/drawing/2014/main" id="{EEA0BE49-92E1-A1A3-40E0-DDAA5511F637}"/>
              </a:ext>
            </a:extLst>
          </p:cNvPr>
          <p:cNvSpPr/>
          <p:nvPr userDrawn="1"/>
        </p:nvSpPr>
        <p:spPr>
          <a:xfrm>
            <a:off x="3261559" y="1228307"/>
            <a:ext cx="727399" cy="727399"/>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lang="en-US" sz="1350" noProof="0">
              <a:solidFill>
                <a:schemeClr val="lt1"/>
              </a:solidFill>
              <a:latin typeface="Karla"/>
              <a:ea typeface="Karla"/>
              <a:cs typeface="Karla"/>
              <a:sym typeface="Karla"/>
            </a:endParaRPr>
          </a:p>
        </p:txBody>
      </p:sp>
      <p:sp>
        <p:nvSpPr>
          <p:cNvPr id="19" name="Google Shape;1282;p56">
            <a:extLst>
              <a:ext uri="{FF2B5EF4-FFF2-40B4-BE49-F238E27FC236}">
                <a16:creationId xmlns:a16="http://schemas.microsoft.com/office/drawing/2014/main" id="{DF15F1EC-1D2B-FF49-7785-26BC7083A07C}"/>
              </a:ext>
            </a:extLst>
          </p:cNvPr>
          <p:cNvSpPr/>
          <p:nvPr userDrawn="1"/>
        </p:nvSpPr>
        <p:spPr>
          <a:xfrm>
            <a:off x="3261559" y="2195437"/>
            <a:ext cx="727399" cy="727399"/>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lang="en-US" sz="1350" noProof="0">
              <a:solidFill>
                <a:schemeClr val="lt1"/>
              </a:solidFill>
              <a:latin typeface="Karla"/>
              <a:ea typeface="Karla"/>
              <a:cs typeface="Karla"/>
              <a:sym typeface="Karla"/>
            </a:endParaRPr>
          </a:p>
        </p:txBody>
      </p:sp>
      <p:sp>
        <p:nvSpPr>
          <p:cNvPr id="21" name="Google Shape;1282;p56">
            <a:extLst>
              <a:ext uri="{FF2B5EF4-FFF2-40B4-BE49-F238E27FC236}">
                <a16:creationId xmlns:a16="http://schemas.microsoft.com/office/drawing/2014/main" id="{BE3FDD69-3D60-CF6B-97A3-7B2C1AE3100A}"/>
              </a:ext>
            </a:extLst>
          </p:cNvPr>
          <p:cNvSpPr/>
          <p:nvPr userDrawn="1"/>
        </p:nvSpPr>
        <p:spPr>
          <a:xfrm>
            <a:off x="3261559" y="3207755"/>
            <a:ext cx="727399" cy="727399"/>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lang="en-US" sz="1350" noProof="0">
              <a:solidFill>
                <a:schemeClr val="lt1"/>
              </a:solidFill>
              <a:latin typeface="Karla"/>
              <a:ea typeface="Karla"/>
              <a:cs typeface="Karla"/>
              <a:sym typeface="Karla"/>
            </a:endParaRPr>
          </a:p>
        </p:txBody>
      </p:sp>
      <p:sp>
        <p:nvSpPr>
          <p:cNvPr id="23" name="Google Shape;1282;p56">
            <a:extLst>
              <a:ext uri="{FF2B5EF4-FFF2-40B4-BE49-F238E27FC236}">
                <a16:creationId xmlns:a16="http://schemas.microsoft.com/office/drawing/2014/main" id="{E3BB1E5B-DA10-B332-D4B8-D551C3053C53}"/>
              </a:ext>
            </a:extLst>
          </p:cNvPr>
          <p:cNvSpPr/>
          <p:nvPr userDrawn="1"/>
        </p:nvSpPr>
        <p:spPr>
          <a:xfrm>
            <a:off x="3261559" y="4176406"/>
            <a:ext cx="727399" cy="727399"/>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lang="en-US" sz="1350" noProof="0">
              <a:solidFill>
                <a:schemeClr val="lt1"/>
              </a:solidFill>
              <a:latin typeface="Karla"/>
              <a:ea typeface="Karla"/>
              <a:cs typeface="Karla"/>
              <a:sym typeface="Karla"/>
            </a:endParaRPr>
          </a:p>
        </p:txBody>
      </p:sp>
      <p:sp>
        <p:nvSpPr>
          <p:cNvPr id="25" name="Google Shape;1251;p56">
            <a:extLst>
              <a:ext uri="{FF2B5EF4-FFF2-40B4-BE49-F238E27FC236}">
                <a16:creationId xmlns:a16="http://schemas.microsoft.com/office/drawing/2014/main" id="{8D887B7F-9EBA-E7B8-64CE-5EAB1DF08E19}"/>
              </a:ext>
            </a:extLst>
          </p:cNvPr>
          <p:cNvSpPr/>
          <p:nvPr userDrawn="1"/>
        </p:nvSpPr>
        <p:spPr>
          <a:xfrm>
            <a:off x="3261559" y="270837"/>
            <a:ext cx="727399" cy="727399"/>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lang="en-US" sz="1350" noProof="0">
              <a:solidFill>
                <a:schemeClr val="lt1"/>
              </a:solidFill>
              <a:latin typeface="Karla"/>
              <a:ea typeface="Karla"/>
              <a:cs typeface="Karla"/>
              <a:sym typeface="Karla"/>
            </a:endParaRPr>
          </a:p>
        </p:txBody>
      </p:sp>
      <p:sp>
        <p:nvSpPr>
          <p:cNvPr id="27" name="Google Shape;1248;p56">
            <a:extLst>
              <a:ext uri="{FF2B5EF4-FFF2-40B4-BE49-F238E27FC236}">
                <a16:creationId xmlns:a16="http://schemas.microsoft.com/office/drawing/2014/main" id="{5AC86C31-7E67-B4EC-1AE0-291ED77F2214}"/>
              </a:ext>
            </a:extLst>
          </p:cNvPr>
          <p:cNvSpPr/>
          <p:nvPr userDrawn="1"/>
        </p:nvSpPr>
        <p:spPr>
          <a:xfrm>
            <a:off x="4134295" y="181073"/>
            <a:ext cx="4711446" cy="77981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lang="en-US" sz="1350" noProof="0">
              <a:solidFill>
                <a:schemeClr val="lt1"/>
              </a:solidFill>
              <a:latin typeface="+mj-lt"/>
              <a:ea typeface="Karla"/>
              <a:cs typeface="Karla"/>
              <a:sym typeface="Karla"/>
            </a:endParaRPr>
          </a:p>
        </p:txBody>
      </p:sp>
      <p:sp>
        <p:nvSpPr>
          <p:cNvPr id="29" name="Google Shape;1265;p56">
            <a:extLst>
              <a:ext uri="{FF2B5EF4-FFF2-40B4-BE49-F238E27FC236}">
                <a16:creationId xmlns:a16="http://schemas.microsoft.com/office/drawing/2014/main" id="{A7BF8E2B-5184-B584-D484-7D82C9DA6C41}"/>
              </a:ext>
            </a:extLst>
          </p:cNvPr>
          <p:cNvSpPr/>
          <p:nvPr userDrawn="1"/>
        </p:nvSpPr>
        <p:spPr>
          <a:xfrm>
            <a:off x="4134295" y="1138543"/>
            <a:ext cx="4711446" cy="77981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lang="en-US" sz="1350" noProof="0">
              <a:solidFill>
                <a:schemeClr val="lt1"/>
              </a:solidFill>
              <a:latin typeface="+mj-lt"/>
              <a:ea typeface="Karla"/>
              <a:cs typeface="Karla"/>
              <a:sym typeface="Karla"/>
            </a:endParaRPr>
          </a:p>
        </p:txBody>
      </p:sp>
      <p:sp>
        <p:nvSpPr>
          <p:cNvPr id="31" name="Google Shape;1279;p56">
            <a:extLst>
              <a:ext uri="{FF2B5EF4-FFF2-40B4-BE49-F238E27FC236}">
                <a16:creationId xmlns:a16="http://schemas.microsoft.com/office/drawing/2014/main" id="{9E808B73-94D7-57E7-3837-3DA718162E5B}"/>
              </a:ext>
            </a:extLst>
          </p:cNvPr>
          <p:cNvSpPr/>
          <p:nvPr userDrawn="1"/>
        </p:nvSpPr>
        <p:spPr>
          <a:xfrm>
            <a:off x="4134295" y="2105672"/>
            <a:ext cx="4711446" cy="77981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lang="en-US" sz="1350" noProof="0">
              <a:solidFill>
                <a:schemeClr val="lt1"/>
              </a:solidFill>
              <a:latin typeface="+mj-lt"/>
              <a:ea typeface="Karla"/>
              <a:cs typeface="Karla"/>
              <a:sym typeface="Karla"/>
            </a:endParaRPr>
          </a:p>
        </p:txBody>
      </p:sp>
      <p:sp>
        <p:nvSpPr>
          <p:cNvPr id="33" name="Google Shape;1279;p56">
            <a:extLst>
              <a:ext uri="{FF2B5EF4-FFF2-40B4-BE49-F238E27FC236}">
                <a16:creationId xmlns:a16="http://schemas.microsoft.com/office/drawing/2014/main" id="{F340E0DF-98FD-EA55-7B4B-8E58FC5CFCDA}"/>
              </a:ext>
            </a:extLst>
          </p:cNvPr>
          <p:cNvSpPr/>
          <p:nvPr userDrawn="1"/>
        </p:nvSpPr>
        <p:spPr>
          <a:xfrm>
            <a:off x="4134296" y="3088065"/>
            <a:ext cx="4711446" cy="77981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lang="en-US" sz="1350" noProof="0">
              <a:solidFill>
                <a:schemeClr val="lt1"/>
              </a:solidFill>
              <a:latin typeface="+mj-lt"/>
              <a:ea typeface="Karla"/>
              <a:cs typeface="Karla"/>
              <a:sym typeface="Karla"/>
            </a:endParaRPr>
          </a:p>
        </p:txBody>
      </p:sp>
      <p:sp>
        <p:nvSpPr>
          <p:cNvPr id="35" name="Google Shape;1279;p56">
            <a:extLst>
              <a:ext uri="{FF2B5EF4-FFF2-40B4-BE49-F238E27FC236}">
                <a16:creationId xmlns:a16="http://schemas.microsoft.com/office/drawing/2014/main" id="{1F52D7F5-AD34-C5B1-EEA2-F711AD3A8C3F}"/>
              </a:ext>
            </a:extLst>
          </p:cNvPr>
          <p:cNvSpPr/>
          <p:nvPr userDrawn="1"/>
        </p:nvSpPr>
        <p:spPr>
          <a:xfrm>
            <a:off x="4134296" y="4060393"/>
            <a:ext cx="4711446" cy="77981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lang="en-US" sz="1350" noProof="0">
              <a:solidFill>
                <a:schemeClr val="lt1"/>
              </a:solidFill>
              <a:latin typeface="+mj-lt"/>
              <a:ea typeface="Karla"/>
              <a:cs typeface="Karla"/>
              <a:sym typeface="Karla"/>
            </a:endParaRPr>
          </a:p>
        </p:txBody>
      </p:sp>
      <p:sp>
        <p:nvSpPr>
          <p:cNvPr id="37" name="Google Shape;1251;p56">
            <a:extLst>
              <a:ext uri="{FF2B5EF4-FFF2-40B4-BE49-F238E27FC236}">
                <a16:creationId xmlns:a16="http://schemas.microsoft.com/office/drawing/2014/main" id="{A4889AFC-C17E-6AF6-25D9-F977ACD04A9D}"/>
              </a:ext>
            </a:extLst>
          </p:cNvPr>
          <p:cNvSpPr/>
          <p:nvPr userDrawn="1"/>
        </p:nvSpPr>
        <p:spPr>
          <a:xfrm>
            <a:off x="3217974" y="227253"/>
            <a:ext cx="727399" cy="727399"/>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lang="en-US" sz="1350" noProof="0">
              <a:solidFill>
                <a:schemeClr val="lt1"/>
              </a:solidFill>
              <a:latin typeface="Karla"/>
              <a:ea typeface="Karla"/>
              <a:cs typeface="Karla"/>
              <a:sym typeface="Karla"/>
            </a:endParaRPr>
          </a:p>
        </p:txBody>
      </p:sp>
      <p:sp>
        <p:nvSpPr>
          <p:cNvPr id="39" name="Google Shape;1268;p56">
            <a:extLst>
              <a:ext uri="{FF2B5EF4-FFF2-40B4-BE49-F238E27FC236}">
                <a16:creationId xmlns:a16="http://schemas.microsoft.com/office/drawing/2014/main" id="{5E0F6889-9671-EA56-B88B-DBA6C149062C}"/>
              </a:ext>
            </a:extLst>
          </p:cNvPr>
          <p:cNvSpPr/>
          <p:nvPr userDrawn="1"/>
        </p:nvSpPr>
        <p:spPr>
          <a:xfrm>
            <a:off x="3217974" y="1184723"/>
            <a:ext cx="727399" cy="727399"/>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lang="en-US" sz="1350" noProof="0">
              <a:solidFill>
                <a:schemeClr val="lt1"/>
              </a:solidFill>
              <a:latin typeface="Karla"/>
              <a:ea typeface="Karla"/>
              <a:cs typeface="Karla"/>
              <a:sym typeface="Karla"/>
            </a:endParaRPr>
          </a:p>
        </p:txBody>
      </p:sp>
      <p:sp>
        <p:nvSpPr>
          <p:cNvPr id="41" name="Google Shape;1282;p56">
            <a:extLst>
              <a:ext uri="{FF2B5EF4-FFF2-40B4-BE49-F238E27FC236}">
                <a16:creationId xmlns:a16="http://schemas.microsoft.com/office/drawing/2014/main" id="{44CB8F8B-1D14-EA9D-117E-79BB0DB776E9}"/>
              </a:ext>
            </a:extLst>
          </p:cNvPr>
          <p:cNvSpPr/>
          <p:nvPr userDrawn="1"/>
        </p:nvSpPr>
        <p:spPr>
          <a:xfrm>
            <a:off x="3217974" y="2151852"/>
            <a:ext cx="727399" cy="727399"/>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lang="en-US" sz="1350" noProof="0">
              <a:solidFill>
                <a:schemeClr val="lt1"/>
              </a:solidFill>
              <a:latin typeface="Karla"/>
              <a:ea typeface="Karla"/>
              <a:cs typeface="Karla"/>
              <a:sym typeface="Karla"/>
            </a:endParaRPr>
          </a:p>
        </p:txBody>
      </p:sp>
      <p:sp>
        <p:nvSpPr>
          <p:cNvPr id="43" name="Google Shape;1282;p56">
            <a:extLst>
              <a:ext uri="{FF2B5EF4-FFF2-40B4-BE49-F238E27FC236}">
                <a16:creationId xmlns:a16="http://schemas.microsoft.com/office/drawing/2014/main" id="{9D8D9DEA-F6DA-EFDC-5DDF-946728969392}"/>
              </a:ext>
            </a:extLst>
          </p:cNvPr>
          <p:cNvSpPr/>
          <p:nvPr userDrawn="1"/>
        </p:nvSpPr>
        <p:spPr>
          <a:xfrm>
            <a:off x="3217974" y="3163368"/>
            <a:ext cx="727399" cy="727399"/>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lang="en-US" sz="1350" noProof="0">
              <a:solidFill>
                <a:schemeClr val="lt1"/>
              </a:solidFill>
              <a:latin typeface="Karla"/>
              <a:ea typeface="Karla"/>
              <a:cs typeface="Karla"/>
              <a:sym typeface="Karla"/>
            </a:endParaRPr>
          </a:p>
        </p:txBody>
      </p:sp>
      <p:sp>
        <p:nvSpPr>
          <p:cNvPr id="45" name="Google Shape;1282;p56">
            <a:extLst>
              <a:ext uri="{FF2B5EF4-FFF2-40B4-BE49-F238E27FC236}">
                <a16:creationId xmlns:a16="http://schemas.microsoft.com/office/drawing/2014/main" id="{5B83F600-A2A8-FC3E-235C-F63589027CEC}"/>
              </a:ext>
            </a:extLst>
          </p:cNvPr>
          <p:cNvSpPr/>
          <p:nvPr userDrawn="1"/>
        </p:nvSpPr>
        <p:spPr>
          <a:xfrm>
            <a:off x="3217974" y="4132821"/>
            <a:ext cx="727399" cy="727399"/>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lang="en-US" sz="1350" noProof="0">
              <a:solidFill>
                <a:schemeClr val="lt1"/>
              </a:solidFill>
              <a:latin typeface="Karla"/>
              <a:ea typeface="Karla"/>
              <a:cs typeface="Karla"/>
              <a:sym typeface="Karla"/>
            </a:endParaRPr>
          </a:p>
        </p:txBody>
      </p:sp>
      <p:sp>
        <p:nvSpPr>
          <p:cNvPr id="47" name="Picture Placeholder 46">
            <a:extLst>
              <a:ext uri="{FF2B5EF4-FFF2-40B4-BE49-F238E27FC236}">
                <a16:creationId xmlns:a16="http://schemas.microsoft.com/office/drawing/2014/main" id="{3B37AA0A-CC3F-643E-4CA3-94EE9D0B955A}"/>
              </a:ext>
            </a:extLst>
          </p:cNvPr>
          <p:cNvSpPr>
            <a:spLocks noGrp="1"/>
          </p:cNvSpPr>
          <p:nvPr>
            <p:ph type="pic" sz="quarter" idx="10"/>
          </p:nvPr>
        </p:nvSpPr>
        <p:spPr>
          <a:xfrm>
            <a:off x="3341643" y="350921"/>
            <a:ext cx="480060" cy="480060"/>
          </a:xfrm>
        </p:spPr>
        <p:txBody>
          <a:bodyPr anchor="ctr"/>
          <a:lstStyle>
            <a:lvl1pPr marL="0" indent="0" algn="ctr">
              <a:buNone/>
              <a:defRPr sz="675"/>
            </a:lvl1pPr>
          </a:lstStyle>
          <a:p>
            <a:r>
              <a:rPr lang="en-US" noProof="0"/>
              <a:t>Click icon to add picture</a:t>
            </a:r>
          </a:p>
        </p:txBody>
      </p:sp>
      <p:sp>
        <p:nvSpPr>
          <p:cNvPr id="53" name="Text Placeholder 52">
            <a:extLst>
              <a:ext uri="{FF2B5EF4-FFF2-40B4-BE49-F238E27FC236}">
                <a16:creationId xmlns:a16="http://schemas.microsoft.com/office/drawing/2014/main" id="{04148F56-845C-40C8-5EFE-44B32FB55764}"/>
              </a:ext>
            </a:extLst>
          </p:cNvPr>
          <p:cNvSpPr>
            <a:spLocks noGrp="1"/>
          </p:cNvSpPr>
          <p:nvPr>
            <p:ph type="body" sz="quarter" idx="15"/>
          </p:nvPr>
        </p:nvSpPr>
        <p:spPr>
          <a:xfrm>
            <a:off x="4327398" y="342900"/>
            <a:ext cx="2880360" cy="253746"/>
          </a:xfrm>
        </p:spPr>
        <p:txBody>
          <a:bodyPr/>
          <a:lstStyle>
            <a:lvl1pPr marL="0" indent="0">
              <a:buNone/>
              <a:defRPr sz="1500">
                <a:latin typeface="+mj-lt"/>
              </a:defRPr>
            </a:lvl1pPr>
          </a:lstStyle>
          <a:p>
            <a:pPr lvl="0"/>
            <a:r>
              <a:rPr lang="en-US" noProof="0"/>
              <a:t>Click to edit Master text styles</a:t>
            </a:r>
          </a:p>
        </p:txBody>
      </p:sp>
      <p:sp>
        <p:nvSpPr>
          <p:cNvPr id="58" name="Text Placeholder 52">
            <a:extLst>
              <a:ext uri="{FF2B5EF4-FFF2-40B4-BE49-F238E27FC236}">
                <a16:creationId xmlns:a16="http://schemas.microsoft.com/office/drawing/2014/main" id="{6FAEB77B-C9AE-5EC8-3043-2C6C91015EF2}"/>
              </a:ext>
            </a:extLst>
          </p:cNvPr>
          <p:cNvSpPr>
            <a:spLocks noGrp="1"/>
          </p:cNvSpPr>
          <p:nvPr>
            <p:ph type="body" sz="quarter" idx="20"/>
          </p:nvPr>
        </p:nvSpPr>
        <p:spPr>
          <a:xfrm>
            <a:off x="4327398" y="585482"/>
            <a:ext cx="3771900" cy="253746"/>
          </a:xfrm>
        </p:spPr>
        <p:txBody>
          <a:bodyPr/>
          <a:lstStyle>
            <a:lvl1pPr marL="0" indent="0">
              <a:buNone/>
              <a:defRPr sz="1200">
                <a:latin typeface="+mn-lt"/>
              </a:defRPr>
            </a:lvl1pPr>
          </a:lstStyle>
          <a:p>
            <a:pPr lvl="0"/>
            <a:r>
              <a:rPr lang="en-US" noProof="0"/>
              <a:t>Click to edit Master text styles</a:t>
            </a:r>
          </a:p>
        </p:txBody>
      </p:sp>
      <p:sp>
        <p:nvSpPr>
          <p:cNvPr id="48" name="Picture Placeholder 46">
            <a:extLst>
              <a:ext uri="{FF2B5EF4-FFF2-40B4-BE49-F238E27FC236}">
                <a16:creationId xmlns:a16="http://schemas.microsoft.com/office/drawing/2014/main" id="{EA6CA3D6-A486-C220-D150-162068803F01}"/>
              </a:ext>
            </a:extLst>
          </p:cNvPr>
          <p:cNvSpPr>
            <a:spLocks noGrp="1"/>
          </p:cNvSpPr>
          <p:nvPr>
            <p:ph type="pic" sz="quarter" idx="11"/>
          </p:nvPr>
        </p:nvSpPr>
        <p:spPr>
          <a:xfrm>
            <a:off x="3341643" y="1308392"/>
            <a:ext cx="480060" cy="480060"/>
          </a:xfrm>
        </p:spPr>
        <p:txBody>
          <a:bodyPr anchor="ctr"/>
          <a:lstStyle>
            <a:lvl1pPr marL="0" indent="0" algn="ctr">
              <a:buNone/>
              <a:defRPr sz="675"/>
            </a:lvl1pPr>
          </a:lstStyle>
          <a:p>
            <a:r>
              <a:rPr lang="en-US" noProof="0"/>
              <a:t>Click icon to add picture</a:t>
            </a:r>
          </a:p>
        </p:txBody>
      </p:sp>
      <p:sp>
        <p:nvSpPr>
          <p:cNvPr id="54" name="Text Placeholder 52">
            <a:extLst>
              <a:ext uri="{FF2B5EF4-FFF2-40B4-BE49-F238E27FC236}">
                <a16:creationId xmlns:a16="http://schemas.microsoft.com/office/drawing/2014/main" id="{B70CC111-C404-5983-7E1A-758C72DA2151}"/>
              </a:ext>
            </a:extLst>
          </p:cNvPr>
          <p:cNvSpPr>
            <a:spLocks noGrp="1"/>
          </p:cNvSpPr>
          <p:nvPr>
            <p:ph type="body" sz="quarter" idx="16"/>
          </p:nvPr>
        </p:nvSpPr>
        <p:spPr>
          <a:xfrm>
            <a:off x="4327398" y="1309878"/>
            <a:ext cx="2880360" cy="253746"/>
          </a:xfrm>
        </p:spPr>
        <p:txBody>
          <a:bodyPr/>
          <a:lstStyle>
            <a:lvl1pPr marL="0" indent="0">
              <a:buNone/>
              <a:defRPr sz="1500">
                <a:latin typeface="+mj-lt"/>
              </a:defRPr>
            </a:lvl1pPr>
          </a:lstStyle>
          <a:p>
            <a:pPr lvl="0"/>
            <a:r>
              <a:rPr lang="en-US" noProof="0"/>
              <a:t>Click to edit Master text styles</a:t>
            </a:r>
          </a:p>
        </p:txBody>
      </p:sp>
      <p:sp>
        <p:nvSpPr>
          <p:cNvPr id="59" name="Text Placeholder 52">
            <a:extLst>
              <a:ext uri="{FF2B5EF4-FFF2-40B4-BE49-F238E27FC236}">
                <a16:creationId xmlns:a16="http://schemas.microsoft.com/office/drawing/2014/main" id="{0FACAEC0-F5EF-8921-74B5-2C775EC42E63}"/>
              </a:ext>
            </a:extLst>
          </p:cNvPr>
          <p:cNvSpPr>
            <a:spLocks noGrp="1"/>
          </p:cNvSpPr>
          <p:nvPr>
            <p:ph type="body" sz="quarter" idx="21"/>
          </p:nvPr>
        </p:nvSpPr>
        <p:spPr>
          <a:xfrm>
            <a:off x="4327398" y="1552460"/>
            <a:ext cx="3771900" cy="253746"/>
          </a:xfrm>
        </p:spPr>
        <p:txBody>
          <a:bodyPr/>
          <a:lstStyle>
            <a:lvl1pPr marL="0" indent="0">
              <a:buNone/>
              <a:defRPr sz="1200">
                <a:latin typeface="+mn-lt"/>
              </a:defRPr>
            </a:lvl1pPr>
          </a:lstStyle>
          <a:p>
            <a:pPr lvl="0"/>
            <a:r>
              <a:rPr lang="en-US" noProof="0"/>
              <a:t>Click to edit Master text styles</a:t>
            </a:r>
          </a:p>
        </p:txBody>
      </p:sp>
      <p:sp>
        <p:nvSpPr>
          <p:cNvPr id="49" name="Picture Placeholder 46">
            <a:extLst>
              <a:ext uri="{FF2B5EF4-FFF2-40B4-BE49-F238E27FC236}">
                <a16:creationId xmlns:a16="http://schemas.microsoft.com/office/drawing/2014/main" id="{D85BED76-EF8A-3369-FA46-11513F2D2231}"/>
              </a:ext>
            </a:extLst>
          </p:cNvPr>
          <p:cNvSpPr>
            <a:spLocks noGrp="1"/>
          </p:cNvSpPr>
          <p:nvPr>
            <p:ph type="pic" sz="quarter" idx="12"/>
          </p:nvPr>
        </p:nvSpPr>
        <p:spPr>
          <a:xfrm>
            <a:off x="3341643" y="2275521"/>
            <a:ext cx="480060" cy="480060"/>
          </a:xfrm>
        </p:spPr>
        <p:txBody>
          <a:bodyPr anchor="ctr"/>
          <a:lstStyle>
            <a:lvl1pPr marL="0" indent="0" algn="ctr">
              <a:buNone/>
              <a:defRPr sz="675"/>
            </a:lvl1pPr>
          </a:lstStyle>
          <a:p>
            <a:r>
              <a:rPr lang="en-US" noProof="0"/>
              <a:t>Click icon to add picture</a:t>
            </a:r>
          </a:p>
        </p:txBody>
      </p:sp>
      <p:sp>
        <p:nvSpPr>
          <p:cNvPr id="55" name="Text Placeholder 52">
            <a:extLst>
              <a:ext uri="{FF2B5EF4-FFF2-40B4-BE49-F238E27FC236}">
                <a16:creationId xmlns:a16="http://schemas.microsoft.com/office/drawing/2014/main" id="{3A752FC9-DE9C-9701-E24E-6F1AC075B16E}"/>
              </a:ext>
            </a:extLst>
          </p:cNvPr>
          <p:cNvSpPr>
            <a:spLocks noGrp="1"/>
          </p:cNvSpPr>
          <p:nvPr>
            <p:ph type="body" sz="quarter" idx="17"/>
          </p:nvPr>
        </p:nvSpPr>
        <p:spPr>
          <a:xfrm>
            <a:off x="4327398" y="2276856"/>
            <a:ext cx="2880360" cy="253746"/>
          </a:xfrm>
        </p:spPr>
        <p:txBody>
          <a:bodyPr/>
          <a:lstStyle>
            <a:lvl1pPr marL="0" indent="0">
              <a:buNone/>
              <a:defRPr sz="1500">
                <a:latin typeface="+mj-lt"/>
              </a:defRPr>
            </a:lvl1pPr>
          </a:lstStyle>
          <a:p>
            <a:pPr lvl="0"/>
            <a:r>
              <a:rPr lang="en-US" noProof="0"/>
              <a:t>Click to edit Master text styles</a:t>
            </a:r>
          </a:p>
        </p:txBody>
      </p:sp>
      <p:sp>
        <p:nvSpPr>
          <p:cNvPr id="60" name="Text Placeholder 52">
            <a:extLst>
              <a:ext uri="{FF2B5EF4-FFF2-40B4-BE49-F238E27FC236}">
                <a16:creationId xmlns:a16="http://schemas.microsoft.com/office/drawing/2014/main" id="{5CA64FAC-BAC1-519A-1252-ED8A726B6313}"/>
              </a:ext>
            </a:extLst>
          </p:cNvPr>
          <p:cNvSpPr>
            <a:spLocks noGrp="1"/>
          </p:cNvSpPr>
          <p:nvPr>
            <p:ph type="body" sz="quarter" idx="22"/>
          </p:nvPr>
        </p:nvSpPr>
        <p:spPr>
          <a:xfrm>
            <a:off x="4327398" y="2519438"/>
            <a:ext cx="3771900" cy="253746"/>
          </a:xfrm>
        </p:spPr>
        <p:txBody>
          <a:bodyPr/>
          <a:lstStyle>
            <a:lvl1pPr marL="0" indent="0">
              <a:buNone/>
              <a:defRPr sz="1200">
                <a:latin typeface="+mn-lt"/>
              </a:defRPr>
            </a:lvl1pPr>
          </a:lstStyle>
          <a:p>
            <a:pPr lvl="0"/>
            <a:r>
              <a:rPr lang="en-US" noProof="0"/>
              <a:t>Click to edit Master text styles</a:t>
            </a:r>
          </a:p>
        </p:txBody>
      </p:sp>
      <p:sp>
        <p:nvSpPr>
          <p:cNvPr id="50" name="Picture Placeholder 46">
            <a:extLst>
              <a:ext uri="{FF2B5EF4-FFF2-40B4-BE49-F238E27FC236}">
                <a16:creationId xmlns:a16="http://schemas.microsoft.com/office/drawing/2014/main" id="{5FF1804E-BBAF-5060-07A3-705BCCF0D7C5}"/>
              </a:ext>
            </a:extLst>
          </p:cNvPr>
          <p:cNvSpPr>
            <a:spLocks noGrp="1"/>
          </p:cNvSpPr>
          <p:nvPr>
            <p:ph type="pic" sz="quarter" idx="13"/>
          </p:nvPr>
        </p:nvSpPr>
        <p:spPr>
          <a:xfrm>
            <a:off x="3341643" y="3287037"/>
            <a:ext cx="480060" cy="480060"/>
          </a:xfrm>
        </p:spPr>
        <p:txBody>
          <a:bodyPr anchor="ctr"/>
          <a:lstStyle>
            <a:lvl1pPr marL="0" indent="0" algn="ctr">
              <a:buNone/>
              <a:defRPr sz="675"/>
            </a:lvl1pPr>
          </a:lstStyle>
          <a:p>
            <a:r>
              <a:rPr lang="en-US" noProof="0"/>
              <a:t>Click icon to add picture</a:t>
            </a:r>
          </a:p>
        </p:txBody>
      </p:sp>
      <p:sp>
        <p:nvSpPr>
          <p:cNvPr id="56" name="Text Placeholder 52">
            <a:extLst>
              <a:ext uri="{FF2B5EF4-FFF2-40B4-BE49-F238E27FC236}">
                <a16:creationId xmlns:a16="http://schemas.microsoft.com/office/drawing/2014/main" id="{D03AC44E-421F-94EE-DC26-D4F6FB1D5444}"/>
              </a:ext>
            </a:extLst>
          </p:cNvPr>
          <p:cNvSpPr>
            <a:spLocks noGrp="1"/>
          </p:cNvSpPr>
          <p:nvPr>
            <p:ph type="body" sz="quarter" idx="18"/>
          </p:nvPr>
        </p:nvSpPr>
        <p:spPr>
          <a:xfrm>
            <a:off x="4327398" y="3243834"/>
            <a:ext cx="2880360" cy="253746"/>
          </a:xfrm>
        </p:spPr>
        <p:txBody>
          <a:bodyPr/>
          <a:lstStyle>
            <a:lvl1pPr marL="0" indent="0">
              <a:buNone/>
              <a:defRPr sz="1500">
                <a:latin typeface="+mj-lt"/>
              </a:defRPr>
            </a:lvl1pPr>
          </a:lstStyle>
          <a:p>
            <a:pPr lvl="0"/>
            <a:r>
              <a:rPr lang="en-US" noProof="0"/>
              <a:t>Click to edit Master text styles</a:t>
            </a:r>
          </a:p>
        </p:txBody>
      </p:sp>
      <p:sp>
        <p:nvSpPr>
          <p:cNvPr id="61" name="Text Placeholder 52">
            <a:extLst>
              <a:ext uri="{FF2B5EF4-FFF2-40B4-BE49-F238E27FC236}">
                <a16:creationId xmlns:a16="http://schemas.microsoft.com/office/drawing/2014/main" id="{4806989D-2A9A-5590-1EF7-9BF0E1F4C43D}"/>
              </a:ext>
            </a:extLst>
          </p:cNvPr>
          <p:cNvSpPr>
            <a:spLocks noGrp="1"/>
          </p:cNvSpPr>
          <p:nvPr>
            <p:ph type="body" sz="quarter" idx="23"/>
          </p:nvPr>
        </p:nvSpPr>
        <p:spPr>
          <a:xfrm>
            <a:off x="4327398" y="3486416"/>
            <a:ext cx="3771900" cy="253746"/>
          </a:xfrm>
        </p:spPr>
        <p:txBody>
          <a:bodyPr/>
          <a:lstStyle>
            <a:lvl1pPr marL="0" indent="0">
              <a:buNone/>
              <a:defRPr sz="1200">
                <a:latin typeface="+mn-lt"/>
              </a:defRPr>
            </a:lvl1pPr>
          </a:lstStyle>
          <a:p>
            <a:pPr lvl="0"/>
            <a:r>
              <a:rPr lang="en-US" noProof="0"/>
              <a:t>Click to edit Master text styles</a:t>
            </a:r>
          </a:p>
        </p:txBody>
      </p:sp>
      <p:sp>
        <p:nvSpPr>
          <p:cNvPr id="51" name="Picture Placeholder 46">
            <a:extLst>
              <a:ext uri="{FF2B5EF4-FFF2-40B4-BE49-F238E27FC236}">
                <a16:creationId xmlns:a16="http://schemas.microsoft.com/office/drawing/2014/main" id="{C28AAD1A-4269-0A5C-7418-7DFC69060C90}"/>
              </a:ext>
            </a:extLst>
          </p:cNvPr>
          <p:cNvSpPr>
            <a:spLocks noGrp="1"/>
          </p:cNvSpPr>
          <p:nvPr>
            <p:ph type="pic" sz="quarter" idx="14"/>
          </p:nvPr>
        </p:nvSpPr>
        <p:spPr>
          <a:xfrm>
            <a:off x="3341643" y="4256490"/>
            <a:ext cx="480060" cy="480060"/>
          </a:xfrm>
        </p:spPr>
        <p:txBody>
          <a:bodyPr anchor="ctr"/>
          <a:lstStyle>
            <a:lvl1pPr marL="0" indent="0" algn="ctr">
              <a:buNone/>
              <a:defRPr sz="675"/>
            </a:lvl1pPr>
          </a:lstStyle>
          <a:p>
            <a:r>
              <a:rPr lang="en-US" noProof="0"/>
              <a:t>Click icon to add picture</a:t>
            </a:r>
          </a:p>
        </p:txBody>
      </p:sp>
      <p:sp>
        <p:nvSpPr>
          <p:cNvPr id="57" name="Text Placeholder 52">
            <a:extLst>
              <a:ext uri="{FF2B5EF4-FFF2-40B4-BE49-F238E27FC236}">
                <a16:creationId xmlns:a16="http://schemas.microsoft.com/office/drawing/2014/main" id="{650C0EB3-5783-DC1F-09A3-02DFAA316429}"/>
              </a:ext>
            </a:extLst>
          </p:cNvPr>
          <p:cNvSpPr>
            <a:spLocks noGrp="1"/>
          </p:cNvSpPr>
          <p:nvPr>
            <p:ph type="body" sz="quarter" idx="19"/>
          </p:nvPr>
        </p:nvSpPr>
        <p:spPr>
          <a:xfrm>
            <a:off x="4327398" y="4210812"/>
            <a:ext cx="2880360" cy="253746"/>
          </a:xfrm>
        </p:spPr>
        <p:txBody>
          <a:bodyPr/>
          <a:lstStyle>
            <a:lvl1pPr marL="0" indent="0">
              <a:buNone/>
              <a:defRPr sz="1500">
                <a:latin typeface="+mj-lt"/>
              </a:defRPr>
            </a:lvl1pPr>
          </a:lstStyle>
          <a:p>
            <a:pPr lvl="0"/>
            <a:r>
              <a:rPr lang="en-US" noProof="0"/>
              <a:t>Click to edit Master text styles</a:t>
            </a:r>
          </a:p>
        </p:txBody>
      </p:sp>
      <p:sp>
        <p:nvSpPr>
          <p:cNvPr id="62" name="Text Placeholder 52">
            <a:extLst>
              <a:ext uri="{FF2B5EF4-FFF2-40B4-BE49-F238E27FC236}">
                <a16:creationId xmlns:a16="http://schemas.microsoft.com/office/drawing/2014/main" id="{94850C9F-BD14-9481-E7F6-526639251EB9}"/>
              </a:ext>
            </a:extLst>
          </p:cNvPr>
          <p:cNvSpPr>
            <a:spLocks noGrp="1"/>
          </p:cNvSpPr>
          <p:nvPr>
            <p:ph type="body" sz="quarter" idx="24"/>
          </p:nvPr>
        </p:nvSpPr>
        <p:spPr>
          <a:xfrm>
            <a:off x="4327398" y="4453394"/>
            <a:ext cx="3771900" cy="253746"/>
          </a:xfrm>
        </p:spPr>
        <p:txBody>
          <a:bodyPr/>
          <a:lstStyle>
            <a:lvl1pPr marL="0" indent="0">
              <a:buNone/>
              <a:defRPr sz="1200">
                <a:latin typeface="+mn-lt"/>
              </a:defRPr>
            </a:lvl1pPr>
          </a:lstStyle>
          <a:p>
            <a:pPr lvl="0"/>
            <a:r>
              <a:rPr lang="en-US" noProof="0"/>
              <a:t>Click to edit Master text styles</a:t>
            </a:r>
          </a:p>
        </p:txBody>
      </p:sp>
    </p:spTree>
    <p:extLst>
      <p:ext uri="{BB962C8B-B14F-4D97-AF65-F5344CB8AC3E}">
        <p14:creationId xmlns:p14="http://schemas.microsoft.com/office/powerpoint/2010/main" val="357332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8360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Playfair Display ExtraBold"/>
              <a:buNone/>
              <a:defRPr sz="3000">
                <a:solidFill>
                  <a:schemeClr val="dk1"/>
                </a:solidFill>
                <a:latin typeface="Playfair Display ExtraBold"/>
                <a:ea typeface="Playfair Display ExtraBold"/>
                <a:cs typeface="Playfair Display ExtraBold"/>
                <a:sym typeface="Playfair Display ExtraBold"/>
              </a:defRPr>
            </a:lvl1pPr>
            <a:lvl2pPr lvl="1" rtl="0">
              <a:spcBef>
                <a:spcPts val="0"/>
              </a:spcBef>
              <a:spcAft>
                <a:spcPts val="0"/>
              </a:spcAft>
              <a:buClr>
                <a:schemeClr val="dk1"/>
              </a:buClr>
              <a:buSzPts val="3000"/>
              <a:buFont typeface="Playfair Display ExtraBold"/>
              <a:buNone/>
              <a:defRPr sz="3000">
                <a:solidFill>
                  <a:schemeClr val="dk1"/>
                </a:solidFill>
                <a:latin typeface="Playfair Display ExtraBold"/>
                <a:ea typeface="Playfair Display ExtraBold"/>
                <a:cs typeface="Playfair Display ExtraBold"/>
                <a:sym typeface="Playfair Display ExtraBold"/>
              </a:defRPr>
            </a:lvl2pPr>
            <a:lvl3pPr lvl="2" rtl="0">
              <a:spcBef>
                <a:spcPts val="0"/>
              </a:spcBef>
              <a:spcAft>
                <a:spcPts val="0"/>
              </a:spcAft>
              <a:buClr>
                <a:schemeClr val="dk1"/>
              </a:buClr>
              <a:buSzPts val="3000"/>
              <a:buFont typeface="Playfair Display ExtraBold"/>
              <a:buNone/>
              <a:defRPr sz="3000">
                <a:solidFill>
                  <a:schemeClr val="dk1"/>
                </a:solidFill>
                <a:latin typeface="Playfair Display ExtraBold"/>
                <a:ea typeface="Playfair Display ExtraBold"/>
                <a:cs typeface="Playfair Display ExtraBold"/>
                <a:sym typeface="Playfair Display ExtraBold"/>
              </a:defRPr>
            </a:lvl3pPr>
            <a:lvl4pPr lvl="3" rtl="0">
              <a:spcBef>
                <a:spcPts val="0"/>
              </a:spcBef>
              <a:spcAft>
                <a:spcPts val="0"/>
              </a:spcAft>
              <a:buClr>
                <a:schemeClr val="dk1"/>
              </a:buClr>
              <a:buSzPts val="3000"/>
              <a:buFont typeface="Playfair Display ExtraBold"/>
              <a:buNone/>
              <a:defRPr sz="3000">
                <a:solidFill>
                  <a:schemeClr val="dk1"/>
                </a:solidFill>
                <a:latin typeface="Playfair Display ExtraBold"/>
                <a:ea typeface="Playfair Display ExtraBold"/>
                <a:cs typeface="Playfair Display ExtraBold"/>
                <a:sym typeface="Playfair Display ExtraBold"/>
              </a:defRPr>
            </a:lvl4pPr>
            <a:lvl5pPr lvl="4" rtl="0">
              <a:spcBef>
                <a:spcPts val="0"/>
              </a:spcBef>
              <a:spcAft>
                <a:spcPts val="0"/>
              </a:spcAft>
              <a:buClr>
                <a:schemeClr val="dk1"/>
              </a:buClr>
              <a:buSzPts val="3000"/>
              <a:buFont typeface="Playfair Display ExtraBold"/>
              <a:buNone/>
              <a:defRPr sz="3000">
                <a:solidFill>
                  <a:schemeClr val="dk1"/>
                </a:solidFill>
                <a:latin typeface="Playfair Display ExtraBold"/>
                <a:ea typeface="Playfair Display ExtraBold"/>
                <a:cs typeface="Playfair Display ExtraBold"/>
                <a:sym typeface="Playfair Display ExtraBold"/>
              </a:defRPr>
            </a:lvl5pPr>
            <a:lvl6pPr lvl="5" rtl="0">
              <a:spcBef>
                <a:spcPts val="0"/>
              </a:spcBef>
              <a:spcAft>
                <a:spcPts val="0"/>
              </a:spcAft>
              <a:buClr>
                <a:schemeClr val="dk1"/>
              </a:buClr>
              <a:buSzPts val="3000"/>
              <a:buFont typeface="Playfair Display ExtraBold"/>
              <a:buNone/>
              <a:defRPr sz="3000">
                <a:solidFill>
                  <a:schemeClr val="dk1"/>
                </a:solidFill>
                <a:latin typeface="Playfair Display ExtraBold"/>
                <a:ea typeface="Playfair Display ExtraBold"/>
                <a:cs typeface="Playfair Display ExtraBold"/>
                <a:sym typeface="Playfair Display ExtraBold"/>
              </a:defRPr>
            </a:lvl6pPr>
            <a:lvl7pPr lvl="6" rtl="0">
              <a:spcBef>
                <a:spcPts val="0"/>
              </a:spcBef>
              <a:spcAft>
                <a:spcPts val="0"/>
              </a:spcAft>
              <a:buClr>
                <a:schemeClr val="dk1"/>
              </a:buClr>
              <a:buSzPts val="3000"/>
              <a:buFont typeface="Playfair Display ExtraBold"/>
              <a:buNone/>
              <a:defRPr sz="3000">
                <a:solidFill>
                  <a:schemeClr val="dk1"/>
                </a:solidFill>
                <a:latin typeface="Playfair Display ExtraBold"/>
                <a:ea typeface="Playfair Display ExtraBold"/>
                <a:cs typeface="Playfair Display ExtraBold"/>
                <a:sym typeface="Playfair Display ExtraBold"/>
              </a:defRPr>
            </a:lvl7pPr>
            <a:lvl8pPr lvl="7" rtl="0">
              <a:spcBef>
                <a:spcPts val="0"/>
              </a:spcBef>
              <a:spcAft>
                <a:spcPts val="0"/>
              </a:spcAft>
              <a:buClr>
                <a:schemeClr val="dk1"/>
              </a:buClr>
              <a:buSzPts val="3000"/>
              <a:buFont typeface="Playfair Display ExtraBold"/>
              <a:buNone/>
              <a:defRPr sz="3000">
                <a:solidFill>
                  <a:schemeClr val="dk1"/>
                </a:solidFill>
                <a:latin typeface="Playfair Display ExtraBold"/>
                <a:ea typeface="Playfair Display ExtraBold"/>
                <a:cs typeface="Playfair Display ExtraBold"/>
                <a:sym typeface="Playfair Display ExtraBold"/>
              </a:defRPr>
            </a:lvl8pPr>
            <a:lvl9pPr lvl="8" rtl="0">
              <a:spcBef>
                <a:spcPts val="0"/>
              </a:spcBef>
              <a:spcAft>
                <a:spcPts val="0"/>
              </a:spcAft>
              <a:buClr>
                <a:schemeClr val="dk1"/>
              </a:buClr>
              <a:buSzPts val="3000"/>
              <a:buFont typeface="Playfair Display ExtraBold"/>
              <a:buNone/>
              <a:defRPr sz="3000">
                <a:solidFill>
                  <a:schemeClr val="dk1"/>
                </a:solidFill>
                <a:latin typeface="Playfair Display ExtraBold"/>
                <a:ea typeface="Playfair Display ExtraBold"/>
                <a:cs typeface="Playfair Display ExtraBold"/>
                <a:sym typeface="Playfair Display Extra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Space Mono"/>
              <a:buChar char="●"/>
              <a:defRPr sz="1800">
                <a:solidFill>
                  <a:schemeClr val="dk1"/>
                </a:solidFill>
                <a:latin typeface="Space Mono"/>
                <a:ea typeface="Space Mono"/>
                <a:cs typeface="Space Mono"/>
                <a:sym typeface="Space Mono"/>
              </a:defRPr>
            </a:lvl1pPr>
            <a:lvl2pPr marL="914400" lvl="1" indent="-317500">
              <a:lnSpc>
                <a:spcPct val="115000"/>
              </a:lnSpc>
              <a:spcBef>
                <a:spcPts val="1600"/>
              </a:spcBef>
              <a:spcAft>
                <a:spcPts val="0"/>
              </a:spcAft>
              <a:buClr>
                <a:schemeClr val="dk1"/>
              </a:buClr>
              <a:buSzPts val="1400"/>
              <a:buFont typeface="Space Mono"/>
              <a:buChar char="○"/>
              <a:defRPr>
                <a:solidFill>
                  <a:schemeClr val="dk1"/>
                </a:solidFill>
                <a:latin typeface="Space Mono"/>
                <a:ea typeface="Space Mono"/>
                <a:cs typeface="Space Mono"/>
                <a:sym typeface="Space Mono"/>
              </a:defRPr>
            </a:lvl2pPr>
            <a:lvl3pPr marL="1371600" lvl="2" indent="-317500">
              <a:lnSpc>
                <a:spcPct val="115000"/>
              </a:lnSpc>
              <a:spcBef>
                <a:spcPts val="1600"/>
              </a:spcBef>
              <a:spcAft>
                <a:spcPts val="0"/>
              </a:spcAft>
              <a:buClr>
                <a:schemeClr val="dk1"/>
              </a:buClr>
              <a:buSzPts val="1400"/>
              <a:buFont typeface="Space Mono"/>
              <a:buChar char="■"/>
              <a:defRPr>
                <a:solidFill>
                  <a:schemeClr val="dk1"/>
                </a:solidFill>
                <a:latin typeface="Space Mono"/>
                <a:ea typeface="Space Mono"/>
                <a:cs typeface="Space Mono"/>
                <a:sym typeface="Space Mono"/>
              </a:defRPr>
            </a:lvl3pPr>
            <a:lvl4pPr marL="1828800" lvl="3" indent="-317500">
              <a:lnSpc>
                <a:spcPct val="115000"/>
              </a:lnSpc>
              <a:spcBef>
                <a:spcPts val="1600"/>
              </a:spcBef>
              <a:spcAft>
                <a:spcPts val="0"/>
              </a:spcAft>
              <a:buClr>
                <a:schemeClr val="dk1"/>
              </a:buClr>
              <a:buSzPts val="1400"/>
              <a:buFont typeface="Space Mono"/>
              <a:buChar char="●"/>
              <a:defRPr>
                <a:solidFill>
                  <a:schemeClr val="dk1"/>
                </a:solidFill>
                <a:latin typeface="Space Mono"/>
                <a:ea typeface="Space Mono"/>
                <a:cs typeface="Space Mono"/>
                <a:sym typeface="Space Mono"/>
              </a:defRPr>
            </a:lvl4pPr>
            <a:lvl5pPr marL="2286000" lvl="4" indent="-317500">
              <a:lnSpc>
                <a:spcPct val="115000"/>
              </a:lnSpc>
              <a:spcBef>
                <a:spcPts val="1600"/>
              </a:spcBef>
              <a:spcAft>
                <a:spcPts val="0"/>
              </a:spcAft>
              <a:buClr>
                <a:schemeClr val="dk1"/>
              </a:buClr>
              <a:buSzPts val="1400"/>
              <a:buFont typeface="Space Mono"/>
              <a:buChar char="○"/>
              <a:defRPr>
                <a:solidFill>
                  <a:schemeClr val="dk1"/>
                </a:solidFill>
                <a:latin typeface="Space Mono"/>
                <a:ea typeface="Space Mono"/>
                <a:cs typeface="Space Mono"/>
                <a:sym typeface="Space Mono"/>
              </a:defRPr>
            </a:lvl5pPr>
            <a:lvl6pPr marL="2743200" lvl="5" indent="-317500">
              <a:lnSpc>
                <a:spcPct val="115000"/>
              </a:lnSpc>
              <a:spcBef>
                <a:spcPts val="1600"/>
              </a:spcBef>
              <a:spcAft>
                <a:spcPts val="0"/>
              </a:spcAft>
              <a:buClr>
                <a:schemeClr val="dk1"/>
              </a:buClr>
              <a:buSzPts val="1400"/>
              <a:buFont typeface="Space Mono"/>
              <a:buChar char="■"/>
              <a:defRPr>
                <a:solidFill>
                  <a:schemeClr val="dk1"/>
                </a:solidFill>
                <a:latin typeface="Space Mono"/>
                <a:ea typeface="Space Mono"/>
                <a:cs typeface="Space Mono"/>
                <a:sym typeface="Space Mono"/>
              </a:defRPr>
            </a:lvl6pPr>
            <a:lvl7pPr marL="3200400" lvl="6" indent="-317500">
              <a:lnSpc>
                <a:spcPct val="115000"/>
              </a:lnSpc>
              <a:spcBef>
                <a:spcPts val="1600"/>
              </a:spcBef>
              <a:spcAft>
                <a:spcPts val="0"/>
              </a:spcAft>
              <a:buClr>
                <a:schemeClr val="dk1"/>
              </a:buClr>
              <a:buSzPts val="1400"/>
              <a:buFont typeface="Space Mono"/>
              <a:buChar char="●"/>
              <a:defRPr>
                <a:solidFill>
                  <a:schemeClr val="dk1"/>
                </a:solidFill>
                <a:latin typeface="Space Mono"/>
                <a:ea typeface="Space Mono"/>
                <a:cs typeface="Space Mono"/>
                <a:sym typeface="Space Mono"/>
              </a:defRPr>
            </a:lvl7pPr>
            <a:lvl8pPr marL="3657600" lvl="7" indent="-317500">
              <a:lnSpc>
                <a:spcPct val="115000"/>
              </a:lnSpc>
              <a:spcBef>
                <a:spcPts val="1600"/>
              </a:spcBef>
              <a:spcAft>
                <a:spcPts val="0"/>
              </a:spcAft>
              <a:buClr>
                <a:schemeClr val="dk1"/>
              </a:buClr>
              <a:buSzPts val="1400"/>
              <a:buFont typeface="Space Mono"/>
              <a:buChar char="○"/>
              <a:defRPr>
                <a:solidFill>
                  <a:schemeClr val="dk1"/>
                </a:solidFill>
                <a:latin typeface="Space Mono"/>
                <a:ea typeface="Space Mono"/>
                <a:cs typeface="Space Mono"/>
                <a:sym typeface="Space Mono"/>
              </a:defRPr>
            </a:lvl8pPr>
            <a:lvl9pPr marL="4114800" lvl="8" indent="-317500">
              <a:lnSpc>
                <a:spcPct val="115000"/>
              </a:lnSpc>
              <a:spcBef>
                <a:spcPts val="1600"/>
              </a:spcBef>
              <a:spcAft>
                <a:spcPts val="1600"/>
              </a:spcAft>
              <a:buClr>
                <a:schemeClr val="dk1"/>
              </a:buClr>
              <a:buSzPts val="1400"/>
              <a:buFont typeface="Space Mono"/>
              <a:buChar char="■"/>
              <a:defRPr>
                <a:solidFill>
                  <a:schemeClr val="dk1"/>
                </a:solidFill>
                <a:latin typeface="Space Mono"/>
                <a:ea typeface="Space Mono"/>
                <a:cs typeface="Space Mono"/>
                <a:sym typeface="Space Mono"/>
              </a:defRPr>
            </a:lvl9pPr>
          </a:lstStyle>
          <a:p>
            <a:endParaRPr/>
          </a:p>
        </p:txBody>
      </p:sp>
      <p:pic>
        <p:nvPicPr>
          <p:cNvPr id="3" name="Picture 2" descr="Shape&#10;&#10;Description automatically generated with low confidence">
            <a:extLst>
              <a:ext uri="{FF2B5EF4-FFF2-40B4-BE49-F238E27FC236}">
                <a16:creationId xmlns:a16="http://schemas.microsoft.com/office/drawing/2014/main" id="{18625F13-706C-2486-7B37-8339F4BAB8E5}"/>
              </a:ext>
            </a:extLst>
          </p:cNvPr>
          <p:cNvPicPr>
            <a:picLocks noChangeAspect="1"/>
          </p:cNvPicPr>
          <p:nvPr userDrawn="1"/>
        </p:nvPicPr>
        <p:blipFill>
          <a:blip r:embed="rId10" cstate="print">
            <a:alphaModFix amt="85000"/>
            <a:extLst>
              <a:ext uri="{28A0092B-C50C-407E-A947-70E740481C1C}">
                <a14:useLocalDpi xmlns:a14="http://schemas.microsoft.com/office/drawing/2010/main" val="0"/>
              </a:ext>
            </a:extLst>
          </a:blip>
          <a:stretch>
            <a:fillRect/>
          </a:stretch>
        </p:blipFill>
        <p:spPr>
          <a:xfrm>
            <a:off x="97123" y="4713564"/>
            <a:ext cx="676807" cy="358370"/>
          </a:xfrm>
          <a:prstGeom prst="rect">
            <a:avLst/>
          </a:prstGeom>
        </p:spPr>
      </p:pic>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90" r:id="rId5"/>
    <p:sldLayoutId id="2147483691" r:id="rId6"/>
    <p:sldLayoutId id="2147483692"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2104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CE4D26-B282-CF16-46D3-C259BAB6865E}"/>
              </a:ext>
            </a:extLst>
          </p:cNvPr>
          <p:cNvSpPr/>
          <p:nvPr/>
        </p:nvSpPr>
        <p:spPr>
          <a:xfrm>
            <a:off x="-101600" y="0"/>
            <a:ext cx="1644650" cy="5187950"/>
          </a:xfrm>
          <a:prstGeom prst="rect">
            <a:avLst/>
          </a:prstGeom>
          <a:solidFill>
            <a:schemeClr val="accent2">
              <a:lumMod val="40000"/>
              <a:lumOff val="6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39F37F5-BB54-7DCC-2AFF-76B4D6C967ED}"/>
              </a:ext>
            </a:extLst>
          </p:cNvPr>
          <p:cNvSpPr/>
          <p:nvPr/>
        </p:nvSpPr>
        <p:spPr>
          <a:xfrm>
            <a:off x="200181" y="1432560"/>
            <a:ext cx="2705100" cy="2705100"/>
          </a:xfrm>
          <a:prstGeom prst="ellipse">
            <a:avLst/>
          </a:prstGeom>
          <a:solidFill>
            <a:schemeClr val="accent2">
              <a:lumMod val="20000"/>
              <a:lumOff val="8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E007DC6-A5D1-647E-59F4-E9ECC2747A5F}"/>
              </a:ext>
            </a:extLst>
          </p:cNvPr>
          <p:cNvSpPr txBox="1"/>
          <p:nvPr/>
        </p:nvSpPr>
        <p:spPr>
          <a:xfrm>
            <a:off x="474501" y="2713990"/>
            <a:ext cx="2156460" cy="400110"/>
          </a:xfrm>
          <a:prstGeom prst="rect">
            <a:avLst/>
          </a:prstGeom>
          <a:noFill/>
        </p:spPr>
        <p:txBody>
          <a:bodyPr wrap="square">
            <a:spAutoFit/>
          </a:bodyPr>
          <a:lstStyle/>
          <a:p>
            <a:pPr algn="ctr"/>
            <a:r>
              <a:rPr lang="en-US" altLang="ko-KR" sz="2000" b="1" dirty="0">
                <a:ln>
                  <a:solidFill>
                    <a:sysClr val="windowText" lastClr="000000"/>
                  </a:solidFill>
                </a:ln>
                <a:solidFill>
                  <a:srgbClr val="002060"/>
                </a:solidFill>
                <a:latin typeface="+mj-lt"/>
                <a:cs typeface="Arial" pitchFamily="34" charset="0"/>
              </a:rPr>
              <a:t>CONCLUSION</a:t>
            </a:r>
          </a:p>
        </p:txBody>
      </p:sp>
      <p:sp>
        <p:nvSpPr>
          <p:cNvPr id="9" name="Rectangle: Rounded Corners 8">
            <a:extLst>
              <a:ext uri="{FF2B5EF4-FFF2-40B4-BE49-F238E27FC236}">
                <a16:creationId xmlns:a16="http://schemas.microsoft.com/office/drawing/2014/main" id="{845C6357-21CE-ED40-34C8-1CF87D7FF4A8}"/>
              </a:ext>
            </a:extLst>
          </p:cNvPr>
          <p:cNvSpPr/>
          <p:nvPr/>
        </p:nvSpPr>
        <p:spPr>
          <a:xfrm>
            <a:off x="3175918" y="267770"/>
            <a:ext cx="5669280" cy="1066800"/>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Edu-project entrepreneurship system management model can give provide provisions in building global quality human resources to increase ability roadmap career for students in higher education</a:t>
            </a:r>
            <a:endParaRPr lang="en-ID" dirty="0">
              <a:solidFill>
                <a:schemeClr val="tx1"/>
              </a:solidFill>
            </a:endParaRPr>
          </a:p>
        </p:txBody>
      </p:sp>
      <p:sp>
        <p:nvSpPr>
          <p:cNvPr id="10" name="Rectangle: Rounded Corners 9">
            <a:extLst>
              <a:ext uri="{FF2B5EF4-FFF2-40B4-BE49-F238E27FC236}">
                <a16:creationId xmlns:a16="http://schemas.microsoft.com/office/drawing/2014/main" id="{E46BA91C-D049-E42E-3297-4A55BE5B7E0E}"/>
              </a:ext>
            </a:extLst>
          </p:cNvPr>
          <p:cNvSpPr/>
          <p:nvPr/>
        </p:nvSpPr>
        <p:spPr>
          <a:xfrm>
            <a:off x="3251044" y="2082438"/>
            <a:ext cx="5669280" cy="1066800"/>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solidFill>
                  <a:schemeClr val="tx1"/>
                </a:solidFill>
              </a:rPr>
              <a:t>Higher education can </a:t>
            </a:r>
            <a:r>
              <a:rPr lang="en-US" dirty="0">
                <a:solidFill>
                  <a:schemeClr val="tx1"/>
                </a:solidFill>
              </a:rPr>
              <a:t>plan key activities that support their adaptation, identify necessary resources, evaluate effective distribution channels, and increase the effectiveness and efficiency of their learning</a:t>
            </a:r>
            <a:endParaRPr lang="en-ID" dirty="0">
              <a:solidFill>
                <a:schemeClr val="tx1"/>
              </a:solidFill>
            </a:endParaRPr>
          </a:p>
        </p:txBody>
      </p:sp>
      <p:sp>
        <p:nvSpPr>
          <p:cNvPr id="12" name="Rectangle: Rounded Corners 11">
            <a:extLst>
              <a:ext uri="{FF2B5EF4-FFF2-40B4-BE49-F238E27FC236}">
                <a16:creationId xmlns:a16="http://schemas.microsoft.com/office/drawing/2014/main" id="{65CAB674-4566-3ED5-5EBD-173E3AD15ED8}"/>
              </a:ext>
            </a:extLst>
          </p:cNvPr>
          <p:cNvSpPr/>
          <p:nvPr/>
        </p:nvSpPr>
        <p:spPr>
          <a:xfrm>
            <a:off x="3155598" y="3698240"/>
            <a:ext cx="5576218" cy="1207163"/>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Designing a holistic strategy to improve </a:t>
            </a:r>
            <a:r>
              <a:rPr lang="en-US" sz="1400" dirty="0">
                <a:solidFill>
                  <a:schemeClr val="tx1"/>
                </a:solidFill>
                <a:latin typeface="Arial" panose="020B0604020202020204" pitchFamily="34" charset="0"/>
                <a:cs typeface="Arial" panose="020B0604020202020204" pitchFamily="34" charset="0"/>
              </a:rPr>
              <a:t>agility and </a:t>
            </a:r>
            <a:r>
              <a:rPr lang="en-US" sz="1400" dirty="0" err="1">
                <a:solidFill>
                  <a:schemeClr val="tx1"/>
                </a:solidFill>
                <a:latin typeface="Arial" panose="020B0604020202020204" pitchFamily="34" charset="0"/>
                <a:cs typeface="Arial" panose="020B0604020202020204" pitchFamily="34" charset="0"/>
              </a:rPr>
              <a:t>identifiying</a:t>
            </a:r>
            <a:r>
              <a:rPr lang="en-US" sz="1400" dirty="0">
                <a:solidFill>
                  <a:schemeClr val="tx1"/>
                </a:solidFill>
                <a:latin typeface="Arial" panose="020B0604020202020204" pitchFamily="34" charset="0"/>
                <a:cs typeface="Arial" panose="020B0604020202020204" pitchFamily="34" charset="0"/>
              </a:rPr>
              <a:t> future opportunities, and tips and trick to identified customer </a:t>
            </a:r>
            <a:r>
              <a:rPr lang="en-US" sz="1400" dirty="0" err="1">
                <a:solidFill>
                  <a:schemeClr val="tx1"/>
                </a:solidFill>
                <a:latin typeface="Arial" panose="020B0604020202020204" pitchFamily="34" charset="0"/>
                <a:cs typeface="Arial" panose="020B0604020202020204" pitchFamily="34" charset="0"/>
              </a:rPr>
              <a:t>satisfaying</a:t>
            </a:r>
            <a:r>
              <a:rPr lang="en-US" sz="1400" dirty="0">
                <a:solidFill>
                  <a:schemeClr val="tx1"/>
                </a:solidFill>
                <a:latin typeface="Arial" panose="020B0604020202020204" pitchFamily="34" charset="0"/>
                <a:cs typeface="Arial" panose="020B0604020202020204" pitchFamily="34" charset="0"/>
              </a:rPr>
              <a:t> and growth adaptable with global competitiveness</a:t>
            </a:r>
            <a:endParaRPr lang="en-ID" dirty="0">
              <a:solidFill>
                <a:schemeClr val="tx1"/>
              </a:solidFill>
            </a:endParaRPr>
          </a:p>
        </p:txBody>
      </p:sp>
      <p:cxnSp>
        <p:nvCxnSpPr>
          <p:cNvPr id="20" name="Straight Connector 19">
            <a:extLst>
              <a:ext uri="{FF2B5EF4-FFF2-40B4-BE49-F238E27FC236}">
                <a16:creationId xmlns:a16="http://schemas.microsoft.com/office/drawing/2014/main" id="{DCF6AEF1-04C1-7230-846B-B8193F7EBAA2}"/>
              </a:ext>
            </a:extLst>
          </p:cNvPr>
          <p:cNvCxnSpPr>
            <a:cxnSpLocks/>
          </p:cNvCxnSpPr>
          <p:nvPr/>
        </p:nvCxnSpPr>
        <p:spPr>
          <a:xfrm>
            <a:off x="2895600" y="2631440"/>
            <a:ext cx="35544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6FB42FEC-D334-0F0B-589C-C768932B7939}"/>
              </a:ext>
            </a:extLst>
          </p:cNvPr>
          <p:cNvCxnSpPr>
            <a:endCxn id="4" idx="7"/>
          </p:cNvCxnSpPr>
          <p:nvPr/>
        </p:nvCxnSpPr>
        <p:spPr>
          <a:xfrm flipH="1">
            <a:off x="2509128" y="670560"/>
            <a:ext cx="646470" cy="1158153"/>
          </a:xfrm>
          <a:prstGeom prst="line">
            <a:avLst/>
          </a:prstGeom>
          <a:ln w="1905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10BCC124-64C3-46F9-4215-0E2DBBB27320}"/>
              </a:ext>
            </a:extLst>
          </p:cNvPr>
          <p:cNvCxnSpPr>
            <a:endCxn id="4" idx="5"/>
          </p:cNvCxnSpPr>
          <p:nvPr/>
        </p:nvCxnSpPr>
        <p:spPr>
          <a:xfrm flipH="1" flipV="1">
            <a:off x="2509128" y="3764280"/>
            <a:ext cx="666790" cy="98171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70624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B6167FF-AD5E-41E4-8385-3024DC936CF2}"/>
              </a:ext>
            </a:extLst>
          </p:cNvPr>
          <p:cNvSpPr txBox="1"/>
          <p:nvPr/>
        </p:nvSpPr>
        <p:spPr>
          <a:xfrm>
            <a:off x="130302" y="3547587"/>
            <a:ext cx="9143890" cy="307777"/>
          </a:xfrm>
          <a:prstGeom prst="rect">
            <a:avLst/>
          </a:prstGeom>
          <a:noFill/>
        </p:spPr>
        <p:txBody>
          <a:bodyPr wrap="square" rtlCol="0" anchor="ctr">
            <a:spAutoFit/>
          </a:bodyPr>
          <a:lstStyle/>
          <a:p>
            <a:pPr algn="ctr" defTabSz="685800">
              <a:buClrTx/>
              <a:defRPr/>
            </a:pPr>
            <a:r>
              <a:rPr lang="en-US" altLang="ko-KR" kern="1200" dirty="0" err="1">
                <a:solidFill>
                  <a:prstClr val="white"/>
                </a:solidFill>
                <a:latin typeface="Calibri" panose="020F0502020204030204"/>
                <a:ea typeface="맑은 고딕" panose="020B0503020000020004" pitchFamily="34" charset="-127"/>
                <a:cs typeface="Arial" pitchFamily="34" charset="0"/>
              </a:rPr>
              <a:t>rochmawati</a:t>
            </a:r>
            <a:r>
              <a:rPr lang="en-US" altLang="ko-KR" dirty="0">
                <a:solidFill>
                  <a:prstClr val="white"/>
                </a:solidFill>
                <a:latin typeface="Calibri" panose="020F0502020204030204"/>
                <a:ea typeface="맑은 고딕" panose="020B0503020000020004" pitchFamily="34" charset="-127"/>
                <a:cs typeface="Arial" pitchFamily="34" charset="0"/>
              </a:rPr>
              <a:t>.</a:t>
            </a:r>
            <a:r>
              <a:rPr lang="en-US" altLang="ko-KR" dirty="0" err="1">
                <a:solidFill>
                  <a:prstClr val="white"/>
                </a:solidFill>
                <a:latin typeface="Calibri" panose="020F0502020204030204"/>
                <a:ea typeface="맑은 고딕" panose="020B0503020000020004" pitchFamily="34" charset="-127"/>
                <a:cs typeface="Arial" pitchFamily="34" charset="0"/>
              </a:rPr>
              <a:t>fip</a:t>
            </a:r>
            <a:r>
              <a:rPr lang="en-US" altLang="ko-KR" dirty="0">
                <a:solidFill>
                  <a:prstClr val="white"/>
                </a:solidFill>
                <a:latin typeface="Calibri" panose="020F0502020204030204"/>
                <a:ea typeface="맑은 고딕" panose="020B0503020000020004" pitchFamily="34" charset="-127"/>
                <a:cs typeface="Arial" pitchFamily="34" charset="0"/>
              </a:rPr>
              <a:t>@</a:t>
            </a:r>
            <a:r>
              <a:rPr lang="en-US" altLang="ko-KR" kern="1200" dirty="0" err="1">
                <a:solidFill>
                  <a:prstClr val="white"/>
                </a:solidFill>
                <a:latin typeface="Calibri" panose="020F0502020204030204"/>
                <a:ea typeface="맑은 고딕" panose="020B0503020000020004" pitchFamily="34" charset="-127"/>
                <a:cs typeface="Arial" pitchFamily="34" charset="0"/>
              </a:rPr>
              <a:t>um.ac.id</a:t>
            </a:r>
            <a:endParaRPr lang="ko-KR" altLang="en-US" kern="1200" dirty="0">
              <a:solidFill>
                <a:prstClr val="white"/>
              </a:solidFill>
              <a:latin typeface="Calibri" panose="020F0502020204030204"/>
              <a:ea typeface="맑은 고딕" panose="020B0503020000020004" pitchFamily="34" charset="-127"/>
              <a:cs typeface="Arial" pitchFamily="34" charset="0"/>
            </a:endParaRPr>
          </a:p>
        </p:txBody>
      </p:sp>
      <p:pic>
        <p:nvPicPr>
          <p:cNvPr id="19" name="Graphic 18">
            <a:extLst>
              <a:ext uri="{FF2B5EF4-FFF2-40B4-BE49-F238E27FC236}">
                <a16:creationId xmlns:a16="http://schemas.microsoft.com/office/drawing/2014/main" id="{5CC55F62-C330-4E3E-AAAE-7873C4CB98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0302" y="148263"/>
            <a:ext cx="1685925" cy="604077"/>
          </a:xfrm>
          <a:prstGeom prst="rect">
            <a:avLst/>
          </a:prstGeom>
        </p:spPr>
      </p:pic>
      <p:pic>
        <p:nvPicPr>
          <p:cNvPr id="3" name="Google Shape;364;p21" descr="Text&#10;&#10;Description automatically generated">
            <a:extLst>
              <a:ext uri="{FF2B5EF4-FFF2-40B4-BE49-F238E27FC236}">
                <a16:creationId xmlns:a16="http://schemas.microsoft.com/office/drawing/2014/main" id="{B166F732-F262-DC2A-817B-9D6A1CF38265}"/>
              </a:ext>
            </a:extLst>
          </p:cNvPr>
          <p:cNvPicPr preferRelativeResize="0"/>
          <p:nvPr/>
        </p:nvPicPr>
        <p:blipFill rotWithShape="1">
          <a:blip r:embed="rId4">
            <a:alphaModFix/>
          </a:blip>
          <a:srcRect/>
          <a:stretch/>
        </p:blipFill>
        <p:spPr>
          <a:xfrm>
            <a:off x="3242602" y="2365098"/>
            <a:ext cx="4041586" cy="1702538"/>
          </a:xfrm>
          <a:prstGeom prst="rect">
            <a:avLst/>
          </a:prstGeom>
          <a:noFill/>
          <a:ln>
            <a:noFill/>
          </a:ln>
        </p:spPr>
      </p:pic>
    </p:spTree>
    <p:extLst>
      <p:ext uri="{BB962C8B-B14F-4D97-AF65-F5344CB8AC3E}">
        <p14:creationId xmlns:p14="http://schemas.microsoft.com/office/powerpoint/2010/main" val="30573403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89572B0-D1E8-FEC6-EEEE-726C9B4DACE4}"/>
              </a:ext>
            </a:extLst>
          </p:cNvPr>
          <p:cNvSpPr/>
          <p:nvPr/>
        </p:nvSpPr>
        <p:spPr>
          <a:xfrm>
            <a:off x="4159906" y="4072109"/>
            <a:ext cx="4946140" cy="407781"/>
          </a:xfrm>
          <a:prstGeom prst="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International Consultant in Educational Management</a:t>
            </a:r>
          </a:p>
          <a:p>
            <a:pPr algn="ctr"/>
            <a:r>
              <a:rPr lang="en-US" b="1" dirty="0">
                <a:solidFill>
                  <a:schemeClr val="tx1"/>
                </a:solidFill>
              </a:rPr>
              <a:t>State University of Malang</a:t>
            </a:r>
          </a:p>
        </p:txBody>
      </p:sp>
      <p:sp>
        <p:nvSpPr>
          <p:cNvPr id="4" name="Rectangle 3">
            <a:extLst>
              <a:ext uri="{FF2B5EF4-FFF2-40B4-BE49-F238E27FC236}">
                <a16:creationId xmlns:a16="http://schemas.microsoft.com/office/drawing/2014/main" id="{D9023997-0E1E-140D-DBE5-6B335DF3EF71}"/>
              </a:ext>
            </a:extLst>
          </p:cNvPr>
          <p:cNvSpPr/>
          <p:nvPr/>
        </p:nvSpPr>
        <p:spPr>
          <a:xfrm>
            <a:off x="4080660" y="966658"/>
            <a:ext cx="5051767" cy="488630"/>
          </a:xfrm>
          <a:prstGeom prst="rect">
            <a:avLst/>
          </a:prstGeom>
          <a:solidFill>
            <a:schemeClr val="accent6">
              <a:lumMod val="75000"/>
            </a:schemeClr>
          </a:solidFill>
          <a:ln>
            <a:solidFill>
              <a:schemeClr val="accent6">
                <a:lumMod val="75000"/>
                <a:alpha val="97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a:t>
            </a:r>
            <a:r>
              <a:rPr lang="en-US" sz="1200" b="1" i="1" dirty="0"/>
              <a:t>Career Orientation and Business Start-Up In the Digital Era Solution for Vietnamese Education</a:t>
            </a:r>
            <a:r>
              <a:rPr lang="en-US" b="1" dirty="0"/>
              <a:t>”</a:t>
            </a:r>
          </a:p>
        </p:txBody>
      </p:sp>
      <p:pic>
        <p:nvPicPr>
          <p:cNvPr id="10" name="Picture 9">
            <a:extLst>
              <a:ext uri="{FF2B5EF4-FFF2-40B4-BE49-F238E27FC236}">
                <a16:creationId xmlns:a16="http://schemas.microsoft.com/office/drawing/2014/main" id="{C05B3712-79DC-7208-BBD0-E42B02CA931D}"/>
              </a:ext>
            </a:extLst>
          </p:cNvPr>
          <p:cNvPicPr>
            <a:picLocks noChangeAspect="1"/>
          </p:cNvPicPr>
          <p:nvPr/>
        </p:nvPicPr>
        <p:blipFill>
          <a:blip r:embed="rId3"/>
          <a:stretch>
            <a:fillRect/>
          </a:stretch>
        </p:blipFill>
        <p:spPr>
          <a:xfrm>
            <a:off x="-136812" y="-48637"/>
            <a:ext cx="4223118" cy="5143500"/>
          </a:xfrm>
          <a:prstGeom prst="rect">
            <a:avLst/>
          </a:prstGeom>
        </p:spPr>
      </p:pic>
      <p:sp>
        <p:nvSpPr>
          <p:cNvPr id="22" name="Text Placeholder 22">
            <a:extLst>
              <a:ext uri="{FF2B5EF4-FFF2-40B4-BE49-F238E27FC236}">
                <a16:creationId xmlns:a16="http://schemas.microsoft.com/office/drawing/2014/main" id="{0DB0ED16-09AE-4582-838F-58270E448DE2}"/>
              </a:ext>
            </a:extLst>
          </p:cNvPr>
          <p:cNvSpPr txBox="1">
            <a:spLocks/>
          </p:cNvSpPr>
          <p:nvPr/>
        </p:nvSpPr>
        <p:spPr>
          <a:xfrm>
            <a:off x="616377" y="3564576"/>
            <a:ext cx="4856195" cy="23083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ko-KR" altLang="en-US" sz="2400" b="1" dirty="0">
              <a:ln>
                <a:solidFill>
                  <a:sysClr val="windowText" lastClr="000000"/>
                </a:solidFill>
              </a:ln>
              <a:cs typeface="Arial" pitchFamily="34" charset="0"/>
            </a:endParaRPr>
          </a:p>
        </p:txBody>
      </p:sp>
      <p:sp>
        <p:nvSpPr>
          <p:cNvPr id="28" name="TextBox 27">
            <a:extLst>
              <a:ext uri="{FF2B5EF4-FFF2-40B4-BE49-F238E27FC236}">
                <a16:creationId xmlns:a16="http://schemas.microsoft.com/office/drawing/2014/main" id="{BF81BF03-D0C6-4216-AEDA-0C535146585E}"/>
              </a:ext>
            </a:extLst>
          </p:cNvPr>
          <p:cNvSpPr txBox="1"/>
          <p:nvPr/>
        </p:nvSpPr>
        <p:spPr>
          <a:xfrm>
            <a:off x="7066757" y="4649233"/>
            <a:ext cx="1895670" cy="253916"/>
          </a:xfrm>
          <a:prstGeom prst="rect">
            <a:avLst/>
          </a:prstGeom>
          <a:noFill/>
        </p:spPr>
        <p:txBody>
          <a:bodyPr wrap="square" rtlCol="0" anchor="ctr">
            <a:spAutoFit/>
          </a:bodyPr>
          <a:lstStyle/>
          <a:p>
            <a:pPr algn="ctr"/>
            <a:r>
              <a:rPr lang="en-US" altLang="ko-KR" sz="1050" b="1" dirty="0">
                <a:ln>
                  <a:solidFill>
                    <a:sysClr val="windowText" lastClr="000000"/>
                  </a:solidFill>
                </a:ln>
                <a:solidFill>
                  <a:srgbClr val="262626"/>
                </a:solidFill>
                <a:cs typeface="Arial" pitchFamily="34" charset="0"/>
              </a:rPr>
              <a:t>Rochmawati.fip@um.ac.id</a:t>
            </a:r>
            <a:endParaRPr lang="ko-KR" altLang="en-US" sz="1050" b="1" dirty="0">
              <a:ln>
                <a:solidFill>
                  <a:sysClr val="windowText" lastClr="000000"/>
                </a:solidFill>
              </a:ln>
              <a:solidFill>
                <a:srgbClr val="262626"/>
              </a:solidFill>
              <a:cs typeface="Arial" pitchFamily="34" charset="0"/>
            </a:endParaRPr>
          </a:p>
        </p:txBody>
      </p:sp>
      <p:sp>
        <p:nvSpPr>
          <p:cNvPr id="30" name="TextBox 29">
            <a:extLst>
              <a:ext uri="{FF2B5EF4-FFF2-40B4-BE49-F238E27FC236}">
                <a16:creationId xmlns:a16="http://schemas.microsoft.com/office/drawing/2014/main" id="{2BAB3151-336A-4EB9-9B69-6754B14FEB63}"/>
              </a:ext>
            </a:extLst>
          </p:cNvPr>
          <p:cNvSpPr txBox="1"/>
          <p:nvPr/>
        </p:nvSpPr>
        <p:spPr>
          <a:xfrm>
            <a:off x="5384783" y="4642423"/>
            <a:ext cx="1541281" cy="253916"/>
          </a:xfrm>
          <a:prstGeom prst="rect">
            <a:avLst/>
          </a:prstGeom>
          <a:noFill/>
        </p:spPr>
        <p:txBody>
          <a:bodyPr wrap="square" rtlCol="0" anchor="ctr">
            <a:spAutoFit/>
          </a:bodyPr>
          <a:lstStyle/>
          <a:p>
            <a:pPr algn="ctr"/>
            <a:r>
              <a:rPr lang="en-US" altLang="ko-KR" sz="1050" b="1" dirty="0">
                <a:ln>
                  <a:solidFill>
                    <a:sysClr val="windowText" lastClr="000000"/>
                  </a:solidFill>
                </a:ln>
                <a:solidFill>
                  <a:srgbClr val="262626"/>
                </a:solidFill>
                <a:cs typeface="Arial" pitchFamily="34" charset="0"/>
              </a:rPr>
              <a:t>+6282140295086</a:t>
            </a:r>
            <a:endParaRPr lang="ko-KR" altLang="en-US" sz="1050" b="1" dirty="0">
              <a:ln>
                <a:solidFill>
                  <a:sysClr val="windowText" lastClr="000000"/>
                </a:solidFill>
              </a:ln>
              <a:solidFill>
                <a:srgbClr val="262626"/>
              </a:solidFill>
              <a:cs typeface="Arial" pitchFamily="34" charset="0"/>
            </a:endParaRPr>
          </a:p>
        </p:txBody>
      </p:sp>
      <p:sp>
        <p:nvSpPr>
          <p:cNvPr id="32" name="Rounded Rectangle 27">
            <a:extLst>
              <a:ext uri="{FF2B5EF4-FFF2-40B4-BE49-F238E27FC236}">
                <a16:creationId xmlns:a16="http://schemas.microsoft.com/office/drawing/2014/main" id="{6ADE0966-DC7A-41FC-8F33-A00E4D78D639}"/>
              </a:ext>
            </a:extLst>
          </p:cNvPr>
          <p:cNvSpPr/>
          <p:nvPr/>
        </p:nvSpPr>
        <p:spPr>
          <a:xfrm>
            <a:off x="754304" y="4230225"/>
            <a:ext cx="262970" cy="201997"/>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ln>
                <a:solidFill>
                  <a:sysClr val="windowText" lastClr="000000"/>
                </a:solidFill>
              </a:ln>
            </a:endParaRPr>
          </a:p>
        </p:txBody>
      </p:sp>
      <p:sp>
        <p:nvSpPr>
          <p:cNvPr id="34" name="Rectangle 16">
            <a:extLst>
              <a:ext uri="{FF2B5EF4-FFF2-40B4-BE49-F238E27FC236}">
                <a16:creationId xmlns:a16="http://schemas.microsoft.com/office/drawing/2014/main" id="{61314CFC-4540-48EA-A26F-32AAD9EEBE26}"/>
              </a:ext>
            </a:extLst>
          </p:cNvPr>
          <p:cNvSpPr/>
          <p:nvPr/>
        </p:nvSpPr>
        <p:spPr>
          <a:xfrm rot="2700000">
            <a:off x="2744249" y="4148789"/>
            <a:ext cx="187822" cy="336730"/>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n>
                <a:solidFill>
                  <a:sysClr val="windowText" lastClr="000000"/>
                </a:solidFill>
              </a:ln>
            </a:endParaRPr>
          </a:p>
        </p:txBody>
      </p:sp>
      <p:sp>
        <p:nvSpPr>
          <p:cNvPr id="36" name="TextBox 35">
            <a:extLst>
              <a:ext uri="{FF2B5EF4-FFF2-40B4-BE49-F238E27FC236}">
                <a16:creationId xmlns:a16="http://schemas.microsoft.com/office/drawing/2014/main" id="{55D379AF-5D01-414D-97B8-5A8C1EB8BF11}"/>
              </a:ext>
            </a:extLst>
          </p:cNvPr>
          <p:cNvSpPr txBox="1"/>
          <p:nvPr/>
        </p:nvSpPr>
        <p:spPr>
          <a:xfrm>
            <a:off x="2574520" y="1514513"/>
            <a:ext cx="6736278" cy="1631216"/>
          </a:xfrm>
          <a:prstGeom prst="rect">
            <a:avLst/>
          </a:prstGeom>
          <a:noFill/>
        </p:spPr>
        <p:txBody>
          <a:bodyPr wrap="square" rtlCol="0" anchor="ctr">
            <a:spAutoFit/>
          </a:bodyPr>
          <a:lstStyle/>
          <a:p>
            <a:pPr algn="ctr"/>
            <a:r>
              <a:rPr lang="en-US" sz="2000" b="1" dirty="0">
                <a:solidFill>
                  <a:schemeClr val="tx1"/>
                </a:solidFill>
              </a:rPr>
              <a:t>EDU-PROJECT ENTREPRENEURSHIP SYSTEM MANAGEMENT MODEL IN</a:t>
            </a:r>
            <a:br>
              <a:rPr lang="en-US" sz="2000" b="1" dirty="0">
                <a:solidFill>
                  <a:schemeClr val="tx1"/>
                </a:solidFill>
              </a:rPr>
            </a:br>
            <a:r>
              <a:rPr lang="en-US" sz="2000" b="1" dirty="0">
                <a:solidFill>
                  <a:schemeClr val="tx1"/>
                </a:solidFill>
              </a:rPr>
              <a:t>ESTABLISHING SELF-PACED LEARNING TO ENHACE THE SELF-ESTEEM  OF HIGHER EDUCATION STUDENTS</a:t>
            </a:r>
            <a:endParaRPr lang="en-US" altLang="ko-KR" sz="2000" b="1" dirty="0">
              <a:ln>
                <a:solidFill>
                  <a:sysClr val="windowText" lastClr="000000"/>
                </a:solidFill>
              </a:ln>
              <a:solidFill>
                <a:srgbClr val="002060"/>
              </a:solidFill>
              <a:latin typeface="+mj-lt"/>
              <a:cs typeface="Arial" pitchFamily="34" charset="0"/>
            </a:endParaRPr>
          </a:p>
        </p:txBody>
      </p:sp>
      <p:pic>
        <p:nvPicPr>
          <p:cNvPr id="1028" name="Picture 4" descr="Email Logo Png - Free Transparent PNG Logos">
            <a:extLst>
              <a:ext uri="{FF2B5EF4-FFF2-40B4-BE49-F238E27FC236}">
                <a16:creationId xmlns:a16="http://schemas.microsoft.com/office/drawing/2014/main" id="{C6CA5CFA-A275-6C45-91A9-DE5EF8DCA1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5371" y="4639554"/>
            <a:ext cx="319056" cy="2308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Telepon Png - Free Transparent PNG Logos">
            <a:extLst>
              <a:ext uri="{FF2B5EF4-FFF2-40B4-BE49-F238E27FC236}">
                <a16:creationId xmlns:a16="http://schemas.microsoft.com/office/drawing/2014/main" id="{C7B04D28-95E1-EA43-B0D9-BF01FBF3F2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6559" y="4597071"/>
            <a:ext cx="416448" cy="416448"/>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96275175-1C3E-A54F-9F1B-D37AF749D470}"/>
              </a:ext>
            </a:extLst>
          </p:cNvPr>
          <p:cNvGrpSpPr/>
          <p:nvPr/>
        </p:nvGrpSpPr>
        <p:grpSpPr>
          <a:xfrm>
            <a:off x="1559513" y="22233"/>
            <a:ext cx="1149066" cy="1982391"/>
            <a:chOff x="808111" y="-20084"/>
            <a:chExt cx="3896959" cy="5507649"/>
          </a:xfrm>
        </p:grpSpPr>
        <p:grpSp>
          <p:nvGrpSpPr>
            <p:cNvPr id="39" name="Group 38">
              <a:extLst>
                <a:ext uri="{FF2B5EF4-FFF2-40B4-BE49-F238E27FC236}">
                  <a16:creationId xmlns:a16="http://schemas.microsoft.com/office/drawing/2014/main" id="{27428B91-8571-3F44-B7FE-27E710D6D798}"/>
                </a:ext>
              </a:extLst>
            </p:cNvPr>
            <p:cNvGrpSpPr/>
            <p:nvPr/>
          </p:nvGrpSpPr>
          <p:grpSpPr>
            <a:xfrm>
              <a:off x="3942094" y="-1847"/>
              <a:ext cx="762976" cy="3863294"/>
              <a:chOff x="3942094" y="-1847"/>
              <a:chExt cx="762976" cy="3863294"/>
            </a:xfrm>
            <a:solidFill>
              <a:schemeClr val="accent2"/>
            </a:solidFill>
          </p:grpSpPr>
          <p:sp>
            <p:nvSpPr>
              <p:cNvPr id="52" name="Rectangle 51">
                <a:extLst>
                  <a:ext uri="{FF2B5EF4-FFF2-40B4-BE49-F238E27FC236}">
                    <a16:creationId xmlns:a16="http://schemas.microsoft.com/office/drawing/2014/main" id="{637FFCE2-318F-2F4C-A606-72AA41DDBF70}"/>
                  </a:ext>
                </a:extLst>
              </p:cNvPr>
              <p:cNvSpPr/>
              <p:nvPr/>
            </p:nvSpPr>
            <p:spPr>
              <a:xfrm>
                <a:off x="4288244" y="-1847"/>
                <a:ext cx="72000" cy="2651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ln>
                    <a:solidFill>
                      <a:sysClr val="windowText" lastClr="000000"/>
                    </a:solidFill>
                  </a:ln>
                  <a:solidFill>
                    <a:schemeClr val="tx1"/>
                  </a:solidFill>
                </a:endParaRPr>
              </a:p>
            </p:txBody>
          </p:sp>
          <p:sp>
            <p:nvSpPr>
              <p:cNvPr id="53" name="Freeform: Shape 138">
                <a:extLst>
                  <a:ext uri="{FF2B5EF4-FFF2-40B4-BE49-F238E27FC236}">
                    <a16:creationId xmlns:a16="http://schemas.microsoft.com/office/drawing/2014/main" id="{52A40CB5-EC1B-654B-B12F-91DB512EC656}"/>
                  </a:ext>
                </a:extLst>
              </p:cNvPr>
              <p:cNvSpPr/>
              <p:nvPr/>
            </p:nvSpPr>
            <p:spPr>
              <a:xfrm rot="5400000" flipH="1">
                <a:off x="3694759" y="2851136"/>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9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9 w 1075004"/>
                  <a:gd name="connsiteY13" fmla="*/ 345279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3 h 652173"/>
                  <a:gd name="connsiteX20" fmla="*/ 421371 w 1075004"/>
                  <a:gd name="connsiteY20" fmla="*/ 402653 h 652173"/>
                  <a:gd name="connsiteX21" fmla="*/ 421370 w 1075004"/>
                  <a:gd name="connsiteY21" fmla="*/ 417162 h 652173"/>
                  <a:gd name="connsiteX22" fmla="*/ 762268 w 1075004"/>
                  <a:gd name="connsiteY22" fmla="*/ 381333 h 652173"/>
                  <a:gd name="connsiteX23" fmla="*/ 780980 w 1075004"/>
                  <a:gd name="connsiteY23" fmla="*/ 396486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1 h 652173"/>
                  <a:gd name="connsiteX29" fmla="*/ 398669 w 1075004"/>
                  <a:gd name="connsiteY29" fmla="*/ 402653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70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70 w 1075004"/>
                  <a:gd name="connsiteY43" fmla="*/ 253854 h 652173"/>
                  <a:gd name="connsiteX44" fmla="*/ 398670 w 1075004"/>
                  <a:gd name="connsiteY44" fmla="*/ 226224 h 652173"/>
                  <a:gd name="connsiteX45" fmla="*/ 399282 w 1075004"/>
                  <a:gd name="connsiteY45" fmla="*/ 224745 h 652173"/>
                  <a:gd name="connsiteX46" fmla="*/ 397876 w 1075004"/>
                  <a:gd name="connsiteY46" fmla="*/ 220285 h 652173"/>
                  <a:gd name="connsiteX47" fmla="*/ 416321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6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5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4 h 652173"/>
                  <a:gd name="connsiteX74" fmla="*/ 954893 w 1075004"/>
                  <a:gd name="connsiteY74" fmla="*/ 197162 h 652173"/>
                  <a:gd name="connsiteX75" fmla="*/ 925591 w 1075004"/>
                  <a:gd name="connsiteY75" fmla="*/ 226464 h 652173"/>
                  <a:gd name="connsiteX76" fmla="*/ 925591 w 1075004"/>
                  <a:gd name="connsiteY76" fmla="*/ 425710 h 652173"/>
                  <a:gd name="connsiteX77" fmla="*/ 954893 w 1075004"/>
                  <a:gd name="connsiteY77" fmla="*/ 455012 h 652173"/>
                  <a:gd name="connsiteX78" fmla="*/ 954893 w 1075004"/>
                  <a:gd name="connsiteY78" fmla="*/ 455011 h 652173"/>
                  <a:gd name="connsiteX79" fmla="*/ 984194 w 1075004"/>
                  <a:gd name="connsiteY79" fmla="*/ 425710 h 652173"/>
                  <a:gd name="connsiteX80" fmla="*/ 1075004 w 1075004"/>
                  <a:gd name="connsiteY80" fmla="*/ 402269 h 652173"/>
                  <a:gd name="connsiteX81" fmla="*/ 1075004 w 1075004"/>
                  <a:gd name="connsiteY81" fmla="*/ 249904 h 652173"/>
                  <a:gd name="connsiteX82" fmla="*/ 1045703 w 1075004"/>
                  <a:gd name="connsiteY82" fmla="*/ 220603 h 652173"/>
                  <a:gd name="connsiteX83" fmla="*/ 1016402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9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6"/>
                      <a:pt x="763875" y="269396"/>
                    </a:cubicBezTo>
                    <a:cubicBezTo>
                      <a:pt x="649707" y="259408"/>
                      <a:pt x="535539" y="249420"/>
                      <a:pt x="421371" y="239431"/>
                    </a:cubicBezTo>
                    <a:lnTo>
                      <a:pt x="421370" y="253854"/>
                    </a:lnTo>
                    <a:lnTo>
                      <a:pt x="447078" y="253854"/>
                    </a:lnTo>
                    <a:cubicBezTo>
                      <a:pt x="456482" y="253853"/>
                      <a:pt x="464104" y="261477"/>
                      <a:pt x="464104" y="270880"/>
                    </a:cubicBezTo>
                    <a:lnTo>
                      <a:pt x="464104" y="270879"/>
                    </a:lnTo>
                    <a:cubicBezTo>
                      <a:pt x="464104" y="280282"/>
                      <a:pt x="456482" y="287905"/>
                      <a:pt x="447079" y="287905"/>
                    </a:cubicBezTo>
                    <a:cubicBezTo>
                      <a:pt x="438509" y="287905"/>
                      <a:pt x="429940" y="287905"/>
                      <a:pt x="421371" y="287905"/>
                    </a:cubicBezTo>
                    <a:lnTo>
                      <a:pt x="421371" y="311227"/>
                    </a:lnTo>
                    <a:lnTo>
                      <a:pt x="447078" y="311227"/>
                    </a:lnTo>
                    <a:cubicBezTo>
                      <a:pt x="456482" y="311227"/>
                      <a:pt x="464104" y="318850"/>
                      <a:pt x="464104" y="328253"/>
                    </a:cubicBezTo>
                    <a:lnTo>
                      <a:pt x="464104" y="328253"/>
                    </a:lnTo>
                    <a:cubicBezTo>
                      <a:pt x="464104" y="337655"/>
                      <a:pt x="456482" y="345279"/>
                      <a:pt x="447079" y="345279"/>
                    </a:cubicBezTo>
                    <a:cubicBezTo>
                      <a:pt x="438510" y="345279"/>
                      <a:pt x="429940" y="345279"/>
                      <a:pt x="421371" y="345279"/>
                    </a:cubicBezTo>
                    <a:lnTo>
                      <a:pt x="421371" y="368601"/>
                    </a:lnTo>
                    <a:lnTo>
                      <a:pt x="447078" y="368601"/>
                    </a:lnTo>
                    <a:cubicBezTo>
                      <a:pt x="456482" y="368601"/>
                      <a:pt x="464104" y="376224"/>
                      <a:pt x="464104" y="385627"/>
                    </a:cubicBezTo>
                    <a:lnTo>
                      <a:pt x="464104" y="385627"/>
                    </a:lnTo>
                    <a:cubicBezTo>
                      <a:pt x="464104" y="395030"/>
                      <a:pt x="456481" y="402652"/>
                      <a:pt x="447079" y="402653"/>
                    </a:cubicBezTo>
                    <a:cubicBezTo>
                      <a:pt x="438509" y="402653"/>
                      <a:pt x="429940" y="402652"/>
                      <a:pt x="421371" y="402653"/>
                    </a:cubicBezTo>
                    <a:lnTo>
                      <a:pt x="421370" y="417162"/>
                    </a:lnTo>
                    <a:lnTo>
                      <a:pt x="762268" y="381333"/>
                    </a:lnTo>
                    <a:cubicBezTo>
                      <a:pt x="771619" y="380350"/>
                      <a:pt x="779997" y="387134"/>
                      <a:pt x="780980" y="396486"/>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1"/>
                    </a:lnTo>
                    <a:lnTo>
                      <a:pt x="398669" y="402653"/>
                    </a:lnTo>
                    <a:lnTo>
                      <a:pt x="372962" y="402653"/>
                    </a:lnTo>
                    <a:cubicBezTo>
                      <a:pt x="363559" y="402653"/>
                      <a:pt x="355936" y="395031"/>
                      <a:pt x="355936" y="385627"/>
                    </a:cubicBezTo>
                    <a:cubicBezTo>
                      <a:pt x="355936" y="376224"/>
                      <a:pt x="363559" y="368601"/>
                      <a:pt x="372962" y="368601"/>
                    </a:cubicBezTo>
                    <a:lnTo>
                      <a:pt x="398669" y="368601"/>
                    </a:lnTo>
                    <a:lnTo>
                      <a:pt x="398670" y="345279"/>
                    </a:lnTo>
                    <a:lnTo>
                      <a:pt x="372962" y="345279"/>
                    </a:lnTo>
                    <a:cubicBezTo>
                      <a:pt x="363559" y="345279"/>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7"/>
                      <a:pt x="363559" y="253854"/>
                      <a:pt x="372962" y="253854"/>
                    </a:cubicBezTo>
                    <a:lnTo>
                      <a:pt x="398670" y="253854"/>
                    </a:lnTo>
                    <a:lnTo>
                      <a:pt x="398670" y="226224"/>
                    </a:lnTo>
                    <a:cubicBezTo>
                      <a:pt x="398670" y="225699"/>
                      <a:pt x="398705" y="225182"/>
                      <a:pt x="399282" y="224745"/>
                    </a:cubicBezTo>
                    <a:lnTo>
                      <a:pt x="397876" y="220285"/>
                    </a:lnTo>
                    <a:cubicBezTo>
                      <a:pt x="398695" y="210917"/>
                      <a:pt x="406953" y="203988"/>
                      <a:pt x="416321" y="204807"/>
                    </a:cubicBezTo>
                    <a:lnTo>
                      <a:pt x="766843" y="235474"/>
                    </a:lnTo>
                    <a:cubicBezTo>
                      <a:pt x="776210" y="236294"/>
                      <a:pt x="783140" y="244551"/>
                      <a:pt x="782320" y="253919"/>
                    </a:cubicBezTo>
                    <a:close/>
                    <a:moveTo>
                      <a:pt x="787242" y="326087"/>
                    </a:moveTo>
                    <a:lnTo>
                      <a:pt x="785600" y="324445"/>
                    </a:lnTo>
                    <a:lnTo>
                      <a:pt x="785600" y="237207"/>
                    </a:lnTo>
                    <a:cubicBezTo>
                      <a:pt x="785600" y="202145"/>
                      <a:pt x="757177" y="173722"/>
                      <a:pt x="722116" y="173722"/>
                    </a:cubicBezTo>
                    <a:lnTo>
                      <a:pt x="634876" y="173722"/>
                    </a:lnTo>
                    <a:cubicBezTo>
                      <a:pt x="608806"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5" y="556665"/>
                    </a:cubicBezTo>
                    <a:lnTo>
                      <a:pt x="634877" y="478452"/>
                    </a:lnTo>
                    <a:lnTo>
                      <a:pt x="722116" y="478453"/>
                    </a:lnTo>
                    <a:cubicBezTo>
                      <a:pt x="757178" y="478452"/>
                      <a:pt x="785600" y="450030"/>
                      <a:pt x="785600" y="414968"/>
                    </a:cubicBezTo>
                    <a:lnTo>
                      <a:pt x="785600" y="327729"/>
                    </a:lnTo>
                    <a:close/>
                    <a:moveTo>
                      <a:pt x="893383" y="437430"/>
                    </a:moveTo>
                    <a:lnTo>
                      <a:pt x="893383" y="214743"/>
                    </a:lnTo>
                    <a:cubicBezTo>
                      <a:pt x="893383" y="198561"/>
                      <a:pt x="880265" y="185442"/>
                      <a:pt x="864082" y="185442"/>
                    </a:cubicBezTo>
                    <a:cubicBezTo>
                      <a:pt x="847900"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4"/>
                    </a:lnTo>
                    <a:cubicBezTo>
                      <a:pt x="984193" y="210281"/>
                      <a:pt x="971075" y="197163"/>
                      <a:pt x="954893" y="197162"/>
                    </a:cubicBezTo>
                    <a:cubicBezTo>
                      <a:pt x="938710" y="197163"/>
                      <a:pt x="925591" y="210281"/>
                      <a:pt x="925591" y="226464"/>
                    </a:cubicBezTo>
                    <a:lnTo>
                      <a:pt x="925591" y="425710"/>
                    </a:lnTo>
                    <a:cubicBezTo>
                      <a:pt x="925591" y="441893"/>
                      <a:pt x="938710" y="455012"/>
                      <a:pt x="954893" y="455012"/>
                    </a:cubicBezTo>
                    <a:lnTo>
                      <a:pt x="954893" y="455011"/>
                    </a:lnTo>
                    <a:cubicBezTo>
                      <a:pt x="971075" y="455011"/>
                      <a:pt x="984194" y="441892"/>
                      <a:pt x="984194" y="425710"/>
                    </a:cubicBezTo>
                    <a:close/>
                    <a:moveTo>
                      <a:pt x="1075004" y="402269"/>
                    </a:moveTo>
                    <a:lnTo>
                      <a:pt x="1075004" y="249904"/>
                    </a:lnTo>
                    <a:cubicBezTo>
                      <a:pt x="1075004" y="233721"/>
                      <a:pt x="1061885" y="220603"/>
                      <a:pt x="1045703" y="220603"/>
                    </a:cubicBezTo>
                    <a:cubicBezTo>
                      <a:pt x="1029520" y="220603"/>
                      <a:pt x="1016402" y="233721"/>
                      <a:pt x="1016402" y="249904"/>
                    </a:cubicBezTo>
                    <a:lnTo>
                      <a:pt x="1016402" y="402269"/>
                    </a:lnTo>
                    <a:cubicBezTo>
                      <a:pt x="1016402" y="418452"/>
                      <a:pt x="1029520" y="431570"/>
                      <a:pt x="1045703" y="431570"/>
                    </a:cubicBezTo>
                    <a:lnTo>
                      <a:pt x="1045703" y="431570"/>
                    </a:lnTo>
                    <a:cubicBezTo>
                      <a:pt x="1061885" y="431570"/>
                      <a:pt x="1075004" y="418451"/>
                      <a:pt x="1075004" y="4022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ln>
                    <a:solidFill>
                      <a:sysClr val="windowText" lastClr="000000"/>
                    </a:solidFill>
                  </a:ln>
                  <a:solidFill>
                    <a:schemeClr val="tx1"/>
                  </a:solidFill>
                </a:endParaRPr>
              </a:p>
            </p:txBody>
          </p:sp>
        </p:grpSp>
        <p:grpSp>
          <p:nvGrpSpPr>
            <p:cNvPr id="40" name="Group 39">
              <a:extLst>
                <a:ext uri="{FF2B5EF4-FFF2-40B4-BE49-F238E27FC236}">
                  <a16:creationId xmlns:a16="http://schemas.microsoft.com/office/drawing/2014/main" id="{3C8135F7-4087-2C4C-8CC8-0413DB803B52}"/>
                </a:ext>
              </a:extLst>
            </p:cNvPr>
            <p:cNvGrpSpPr/>
            <p:nvPr/>
          </p:nvGrpSpPr>
          <p:grpSpPr>
            <a:xfrm>
              <a:off x="3158599" y="-1847"/>
              <a:ext cx="762976" cy="2936601"/>
              <a:chOff x="3158599" y="-1847"/>
              <a:chExt cx="762976" cy="2936601"/>
            </a:xfrm>
            <a:solidFill>
              <a:schemeClr val="accent4"/>
            </a:solidFill>
          </p:grpSpPr>
          <p:sp>
            <p:nvSpPr>
              <p:cNvPr id="50" name="Rectangle 49">
                <a:extLst>
                  <a:ext uri="{FF2B5EF4-FFF2-40B4-BE49-F238E27FC236}">
                    <a16:creationId xmlns:a16="http://schemas.microsoft.com/office/drawing/2014/main" id="{9C887580-8D44-AA44-AB8B-599A05CD83A4}"/>
                  </a:ext>
                </a:extLst>
              </p:cNvPr>
              <p:cNvSpPr/>
              <p:nvPr/>
            </p:nvSpPr>
            <p:spPr>
              <a:xfrm>
                <a:off x="3501625" y="-1847"/>
                <a:ext cx="72000" cy="1737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ln>
                    <a:solidFill>
                      <a:sysClr val="windowText" lastClr="000000"/>
                    </a:solidFill>
                  </a:ln>
                  <a:solidFill>
                    <a:schemeClr val="tx1"/>
                  </a:solidFill>
                </a:endParaRPr>
              </a:p>
            </p:txBody>
          </p:sp>
          <p:sp>
            <p:nvSpPr>
              <p:cNvPr id="51" name="Freeform: Shape 141">
                <a:extLst>
                  <a:ext uri="{FF2B5EF4-FFF2-40B4-BE49-F238E27FC236}">
                    <a16:creationId xmlns:a16="http://schemas.microsoft.com/office/drawing/2014/main" id="{52791500-F0BA-EC49-A024-D84ADB52B9E0}"/>
                  </a:ext>
                </a:extLst>
              </p:cNvPr>
              <p:cNvSpPr/>
              <p:nvPr/>
            </p:nvSpPr>
            <p:spPr>
              <a:xfrm rot="5400000" flipH="1">
                <a:off x="2911264" y="1924443"/>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9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9 w 1075004"/>
                  <a:gd name="connsiteY13" fmla="*/ 345278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2 h 652173"/>
                  <a:gd name="connsiteX20" fmla="*/ 421371 w 1075004"/>
                  <a:gd name="connsiteY20" fmla="*/ 402652 h 652173"/>
                  <a:gd name="connsiteX21" fmla="*/ 421370 w 1075004"/>
                  <a:gd name="connsiteY21" fmla="*/ 417162 h 652173"/>
                  <a:gd name="connsiteX22" fmla="*/ 762268 w 1075004"/>
                  <a:gd name="connsiteY22" fmla="*/ 381332 h 652173"/>
                  <a:gd name="connsiteX23" fmla="*/ 780980 w 1075004"/>
                  <a:gd name="connsiteY23" fmla="*/ 396486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0 h 652173"/>
                  <a:gd name="connsiteX29" fmla="*/ 398669 w 1075004"/>
                  <a:gd name="connsiteY29" fmla="*/ 402652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70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70 w 1075004"/>
                  <a:gd name="connsiteY43" fmla="*/ 253854 h 652173"/>
                  <a:gd name="connsiteX44" fmla="*/ 398670 w 1075004"/>
                  <a:gd name="connsiteY44" fmla="*/ 226224 h 652173"/>
                  <a:gd name="connsiteX45" fmla="*/ 399282 w 1075004"/>
                  <a:gd name="connsiteY45" fmla="*/ 224745 h 652173"/>
                  <a:gd name="connsiteX46" fmla="*/ 397876 w 1075004"/>
                  <a:gd name="connsiteY46" fmla="*/ 220285 h 652173"/>
                  <a:gd name="connsiteX47" fmla="*/ 416321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6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5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4 h 652173"/>
                  <a:gd name="connsiteX74" fmla="*/ 954892 w 1075004"/>
                  <a:gd name="connsiteY74" fmla="*/ 197162 h 652173"/>
                  <a:gd name="connsiteX75" fmla="*/ 925591 w 1075004"/>
                  <a:gd name="connsiteY75" fmla="*/ 226464 h 652173"/>
                  <a:gd name="connsiteX76" fmla="*/ 925591 w 1075004"/>
                  <a:gd name="connsiteY76" fmla="*/ 425710 h 652173"/>
                  <a:gd name="connsiteX77" fmla="*/ 954892 w 1075004"/>
                  <a:gd name="connsiteY77" fmla="*/ 455011 h 652173"/>
                  <a:gd name="connsiteX78" fmla="*/ 954892 w 1075004"/>
                  <a:gd name="connsiteY78" fmla="*/ 455011 h 652173"/>
                  <a:gd name="connsiteX79" fmla="*/ 984194 w 1075004"/>
                  <a:gd name="connsiteY79" fmla="*/ 425710 h 652173"/>
                  <a:gd name="connsiteX80" fmla="*/ 1075004 w 1075004"/>
                  <a:gd name="connsiteY80" fmla="*/ 402268 h 652173"/>
                  <a:gd name="connsiteX81" fmla="*/ 1075004 w 1075004"/>
                  <a:gd name="connsiteY81" fmla="*/ 249904 h 652173"/>
                  <a:gd name="connsiteX82" fmla="*/ 1045703 w 1075004"/>
                  <a:gd name="connsiteY82" fmla="*/ 220603 h 652173"/>
                  <a:gd name="connsiteX83" fmla="*/ 1016402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8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5"/>
                      <a:pt x="763875" y="269396"/>
                    </a:cubicBezTo>
                    <a:cubicBezTo>
                      <a:pt x="649707" y="259408"/>
                      <a:pt x="535539" y="249420"/>
                      <a:pt x="421371" y="239431"/>
                    </a:cubicBezTo>
                    <a:lnTo>
                      <a:pt x="421370" y="253854"/>
                    </a:lnTo>
                    <a:lnTo>
                      <a:pt x="447078" y="253854"/>
                    </a:lnTo>
                    <a:cubicBezTo>
                      <a:pt x="456482" y="253853"/>
                      <a:pt x="464104" y="261476"/>
                      <a:pt x="464104" y="270880"/>
                    </a:cubicBezTo>
                    <a:lnTo>
                      <a:pt x="464104" y="270879"/>
                    </a:lnTo>
                    <a:cubicBezTo>
                      <a:pt x="464104" y="280282"/>
                      <a:pt x="456482" y="287905"/>
                      <a:pt x="447079" y="287905"/>
                    </a:cubicBezTo>
                    <a:cubicBezTo>
                      <a:pt x="438509" y="287905"/>
                      <a:pt x="429940" y="287905"/>
                      <a:pt x="421371" y="287905"/>
                    </a:cubicBezTo>
                    <a:lnTo>
                      <a:pt x="421371" y="311227"/>
                    </a:lnTo>
                    <a:lnTo>
                      <a:pt x="447078" y="311227"/>
                    </a:lnTo>
                    <a:cubicBezTo>
                      <a:pt x="456482" y="311227"/>
                      <a:pt x="464104" y="318850"/>
                      <a:pt x="464104" y="328253"/>
                    </a:cubicBezTo>
                    <a:lnTo>
                      <a:pt x="464104" y="328253"/>
                    </a:lnTo>
                    <a:cubicBezTo>
                      <a:pt x="464104" y="337655"/>
                      <a:pt x="456482" y="345278"/>
                      <a:pt x="447079" y="345278"/>
                    </a:cubicBezTo>
                    <a:cubicBezTo>
                      <a:pt x="438510" y="345278"/>
                      <a:pt x="429940" y="345278"/>
                      <a:pt x="421371" y="345279"/>
                    </a:cubicBezTo>
                    <a:lnTo>
                      <a:pt x="421371" y="368601"/>
                    </a:lnTo>
                    <a:lnTo>
                      <a:pt x="447078" y="368601"/>
                    </a:lnTo>
                    <a:cubicBezTo>
                      <a:pt x="456482" y="368601"/>
                      <a:pt x="464104" y="376223"/>
                      <a:pt x="464104" y="385627"/>
                    </a:cubicBezTo>
                    <a:lnTo>
                      <a:pt x="464104" y="385627"/>
                    </a:lnTo>
                    <a:cubicBezTo>
                      <a:pt x="464104" y="395030"/>
                      <a:pt x="456481" y="402652"/>
                      <a:pt x="447079" y="402652"/>
                    </a:cubicBezTo>
                    <a:cubicBezTo>
                      <a:pt x="438509" y="402652"/>
                      <a:pt x="429940" y="402652"/>
                      <a:pt x="421371" y="402652"/>
                    </a:cubicBezTo>
                    <a:lnTo>
                      <a:pt x="421370" y="417162"/>
                    </a:lnTo>
                    <a:lnTo>
                      <a:pt x="762268" y="381332"/>
                    </a:lnTo>
                    <a:cubicBezTo>
                      <a:pt x="771619" y="380350"/>
                      <a:pt x="779997" y="387134"/>
                      <a:pt x="780980" y="396486"/>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0"/>
                    </a:lnTo>
                    <a:lnTo>
                      <a:pt x="398669" y="402652"/>
                    </a:lnTo>
                    <a:lnTo>
                      <a:pt x="372962" y="402653"/>
                    </a:lnTo>
                    <a:cubicBezTo>
                      <a:pt x="363559" y="402653"/>
                      <a:pt x="355936" y="395031"/>
                      <a:pt x="355936" y="385627"/>
                    </a:cubicBezTo>
                    <a:cubicBezTo>
                      <a:pt x="355936" y="376224"/>
                      <a:pt x="363559" y="368601"/>
                      <a:pt x="372962" y="368601"/>
                    </a:cubicBezTo>
                    <a:lnTo>
                      <a:pt x="398669" y="368601"/>
                    </a:lnTo>
                    <a:lnTo>
                      <a:pt x="398670" y="345279"/>
                    </a:lnTo>
                    <a:lnTo>
                      <a:pt x="372962" y="345279"/>
                    </a:lnTo>
                    <a:cubicBezTo>
                      <a:pt x="363559" y="345278"/>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6"/>
                      <a:pt x="363559" y="253854"/>
                      <a:pt x="372962" y="253854"/>
                    </a:cubicBezTo>
                    <a:lnTo>
                      <a:pt x="398670" y="253854"/>
                    </a:lnTo>
                    <a:lnTo>
                      <a:pt x="398670" y="226224"/>
                    </a:lnTo>
                    <a:cubicBezTo>
                      <a:pt x="398670" y="225699"/>
                      <a:pt x="398705" y="225182"/>
                      <a:pt x="399282" y="224745"/>
                    </a:cubicBezTo>
                    <a:lnTo>
                      <a:pt x="397876" y="220285"/>
                    </a:lnTo>
                    <a:cubicBezTo>
                      <a:pt x="398695" y="210917"/>
                      <a:pt x="406953" y="203988"/>
                      <a:pt x="416321" y="204807"/>
                    </a:cubicBezTo>
                    <a:lnTo>
                      <a:pt x="766843" y="235474"/>
                    </a:lnTo>
                    <a:cubicBezTo>
                      <a:pt x="776210" y="236294"/>
                      <a:pt x="783140" y="244551"/>
                      <a:pt x="782320" y="253919"/>
                    </a:cubicBezTo>
                    <a:close/>
                    <a:moveTo>
                      <a:pt x="787242" y="326087"/>
                    </a:moveTo>
                    <a:lnTo>
                      <a:pt x="785600" y="324445"/>
                    </a:lnTo>
                    <a:lnTo>
                      <a:pt x="785600" y="237207"/>
                    </a:lnTo>
                    <a:cubicBezTo>
                      <a:pt x="785600" y="202145"/>
                      <a:pt x="757177" y="173722"/>
                      <a:pt x="722116" y="173722"/>
                    </a:cubicBezTo>
                    <a:lnTo>
                      <a:pt x="634876" y="173722"/>
                    </a:lnTo>
                    <a:cubicBezTo>
                      <a:pt x="608806"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5" y="556665"/>
                    </a:cubicBezTo>
                    <a:lnTo>
                      <a:pt x="634877" y="478452"/>
                    </a:lnTo>
                    <a:lnTo>
                      <a:pt x="722116" y="478453"/>
                    </a:lnTo>
                    <a:cubicBezTo>
                      <a:pt x="757178" y="478452"/>
                      <a:pt x="785600" y="450029"/>
                      <a:pt x="785600" y="414968"/>
                    </a:cubicBezTo>
                    <a:lnTo>
                      <a:pt x="785600" y="327729"/>
                    </a:lnTo>
                    <a:close/>
                    <a:moveTo>
                      <a:pt x="893383" y="437430"/>
                    </a:moveTo>
                    <a:lnTo>
                      <a:pt x="893383" y="214743"/>
                    </a:lnTo>
                    <a:cubicBezTo>
                      <a:pt x="893383" y="198561"/>
                      <a:pt x="880265" y="185442"/>
                      <a:pt x="864082" y="185442"/>
                    </a:cubicBezTo>
                    <a:cubicBezTo>
                      <a:pt x="847900"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4"/>
                    </a:lnTo>
                    <a:cubicBezTo>
                      <a:pt x="984193" y="210281"/>
                      <a:pt x="971075" y="197163"/>
                      <a:pt x="954892" y="197162"/>
                    </a:cubicBezTo>
                    <a:cubicBezTo>
                      <a:pt x="938710" y="197163"/>
                      <a:pt x="925591" y="210281"/>
                      <a:pt x="925591" y="226464"/>
                    </a:cubicBezTo>
                    <a:lnTo>
                      <a:pt x="925591" y="425710"/>
                    </a:lnTo>
                    <a:cubicBezTo>
                      <a:pt x="925591" y="441893"/>
                      <a:pt x="938710" y="455011"/>
                      <a:pt x="954892" y="455011"/>
                    </a:cubicBezTo>
                    <a:lnTo>
                      <a:pt x="954892" y="455011"/>
                    </a:lnTo>
                    <a:cubicBezTo>
                      <a:pt x="971075" y="455011"/>
                      <a:pt x="984194" y="441892"/>
                      <a:pt x="984194" y="425710"/>
                    </a:cubicBezTo>
                    <a:close/>
                    <a:moveTo>
                      <a:pt x="1075004" y="402268"/>
                    </a:moveTo>
                    <a:lnTo>
                      <a:pt x="1075004" y="249904"/>
                    </a:lnTo>
                    <a:cubicBezTo>
                      <a:pt x="1075004" y="233721"/>
                      <a:pt x="1061885" y="220603"/>
                      <a:pt x="1045703" y="220603"/>
                    </a:cubicBezTo>
                    <a:cubicBezTo>
                      <a:pt x="1029520" y="220603"/>
                      <a:pt x="1016402" y="233721"/>
                      <a:pt x="1016402" y="249904"/>
                    </a:cubicBezTo>
                    <a:lnTo>
                      <a:pt x="1016402" y="402269"/>
                    </a:lnTo>
                    <a:cubicBezTo>
                      <a:pt x="1016402" y="418451"/>
                      <a:pt x="1029520" y="431570"/>
                      <a:pt x="1045703" y="431570"/>
                    </a:cubicBezTo>
                    <a:lnTo>
                      <a:pt x="1045703" y="431570"/>
                    </a:lnTo>
                    <a:cubicBezTo>
                      <a:pt x="1061885" y="431570"/>
                      <a:pt x="1075004" y="418451"/>
                      <a:pt x="1075004" y="402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ln>
                    <a:solidFill>
                      <a:sysClr val="windowText" lastClr="000000"/>
                    </a:solidFill>
                  </a:ln>
                  <a:solidFill>
                    <a:schemeClr val="tx1"/>
                  </a:solidFill>
                </a:endParaRPr>
              </a:p>
            </p:txBody>
          </p:sp>
        </p:grpSp>
        <p:grpSp>
          <p:nvGrpSpPr>
            <p:cNvPr id="41" name="Group 40">
              <a:extLst>
                <a:ext uri="{FF2B5EF4-FFF2-40B4-BE49-F238E27FC236}">
                  <a16:creationId xmlns:a16="http://schemas.microsoft.com/office/drawing/2014/main" id="{8551D98C-E687-9749-BDA5-945354B27F98}"/>
                </a:ext>
              </a:extLst>
            </p:cNvPr>
            <p:cNvGrpSpPr/>
            <p:nvPr/>
          </p:nvGrpSpPr>
          <p:grpSpPr>
            <a:xfrm>
              <a:off x="2015424" y="-1847"/>
              <a:ext cx="1437328" cy="5489412"/>
              <a:chOff x="2015424" y="-1847"/>
              <a:chExt cx="1437328" cy="5489412"/>
            </a:xfrm>
          </p:grpSpPr>
          <p:sp>
            <p:nvSpPr>
              <p:cNvPr id="48" name="Rectangle 47">
                <a:extLst>
                  <a:ext uri="{FF2B5EF4-FFF2-40B4-BE49-F238E27FC236}">
                    <a16:creationId xmlns:a16="http://schemas.microsoft.com/office/drawing/2014/main" id="{E4BDBC7F-EF14-B04B-B9BB-987401ACB1E5}"/>
                  </a:ext>
                </a:extLst>
              </p:cNvPr>
              <p:cNvSpPr/>
              <p:nvPr/>
            </p:nvSpPr>
            <p:spPr>
              <a:xfrm>
                <a:off x="2701620" y="-1847"/>
                <a:ext cx="72000" cy="4023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ln>
                    <a:solidFill>
                      <a:sysClr val="windowText" lastClr="000000"/>
                    </a:solidFill>
                  </a:ln>
                  <a:solidFill>
                    <a:schemeClr val="tx1"/>
                  </a:solidFill>
                </a:endParaRPr>
              </a:p>
            </p:txBody>
          </p:sp>
          <p:sp>
            <p:nvSpPr>
              <p:cNvPr id="49" name="Rounded Rectangle 51">
                <a:extLst>
                  <a:ext uri="{FF2B5EF4-FFF2-40B4-BE49-F238E27FC236}">
                    <a16:creationId xmlns:a16="http://schemas.microsoft.com/office/drawing/2014/main" id="{3D8118C2-F8D5-A347-80F2-2BE72DEE6095}"/>
                  </a:ext>
                </a:extLst>
              </p:cNvPr>
              <p:cNvSpPr/>
              <p:nvPr/>
            </p:nvSpPr>
            <p:spPr>
              <a:xfrm rot="5400000" flipH="1">
                <a:off x="1970982" y="4005795"/>
                <a:ext cx="1526212" cy="1437328"/>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ln>
                    <a:solidFill>
                      <a:sysClr val="windowText" lastClr="000000"/>
                    </a:solidFill>
                  </a:ln>
                  <a:solidFill>
                    <a:schemeClr val="tx1"/>
                  </a:solidFill>
                </a:endParaRPr>
              </a:p>
            </p:txBody>
          </p:sp>
        </p:grpSp>
        <p:grpSp>
          <p:nvGrpSpPr>
            <p:cNvPr id="42" name="Group 41">
              <a:extLst>
                <a:ext uri="{FF2B5EF4-FFF2-40B4-BE49-F238E27FC236}">
                  <a16:creationId xmlns:a16="http://schemas.microsoft.com/office/drawing/2014/main" id="{C0EF67E2-61CE-5841-BB97-7DBF313BA6F9}"/>
                </a:ext>
              </a:extLst>
            </p:cNvPr>
            <p:cNvGrpSpPr/>
            <p:nvPr/>
          </p:nvGrpSpPr>
          <p:grpSpPr>
            <a:xfrm>
              <a:off x="808111" y="-1847"/>
              <a:ext cx="762978" cy="3628896"/>
              <a:chOff x="808111" y="-1847"/>
              <a:chExt cx="762978" cy="3628896"/>
            </a:xfrm>
            <a:solidFill>
              <a:schemeClr val="accent2"/>
            </a:solidFill>
          </p:grpSpPr>
          <p:sp>
            <p:nvSpPr>
              <p:cNvPr id="46" name="Rectangle 45">
                <a:extLst>
                  <a:ext uri="{FF2B5EF4-FFF2-40B4-BE49-F238E27FC236}">
                    <a16:creationId xmlns:a16="http://schemas.microsoft.com/office/drawing/2014/main" id="{79150587-A95E-8144-A616-AF67A9E39A6B}"/>
                  </a:ext>
                </a:extLst>
              </p:cNvPr>
              <p:cNvSpPr/>
              <p:nvPr/>
            </p:nvSpPr>
            <p:spPr>
              <a:xfrm>
                <a:off x="1152817" y="-1847"/>
                <a:ext cx="72000" cy="2377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ln>
                    <a:solidFill>
                      <a:sysClr val="windowText" lastClr="000000"/>
                    </a:solidFill>
                  </a:ln>
                  <a:solidFill>
                    <a:schemeClr val="tx1"/>
                  </a:solidFill>
                </a:endParaRPr>
              </a:p>
            </p:txBody>
          </p:sp>
          <p:sp>
            <p:nvSpPr>
              <p:cNvPr id="47" name="Freeform: Shape 147">
                <a:extLst>
                  <a:ext uri="{FF2B5EF4-FFF2-40B4-BE49-F238E27FC236}">
                    <a16:creationId xmlns:a16="http://schemas.microsoft.com/office/drawing/2014/main" id="{A892BCFD-83DF-7B47-BED1-552F082CD143}"/>
                  </a:ext>
                </a:extLst>
              </p:cNvPr>
              <p:cNvSpPr/>
              <p:nvPr/>
            </p:nvSpPr>
            <p:spPr>
              <a:xfrm rot="5400000" flipH="1">
                <a:off x="560777" y="2616737"/>
                <a:ext cx="1257646" cy="762978"/>
              </a:xfrm>
              <a:custGeom>
                <a:avLst/>
                <a:gdLst>
                  <a:gd name="connsiteX0" fmla="*/ 782320 w 1075004"/>
                  <a:gd name="connsiteY0" fmla="*/ 253920 h 652174"/>
                  <a:gd name="connsiteX1" fmla="*/ 763875 w 1075004"/>
                  <a:gd name="connsiteY1" fmla="*/ 269397 h 652174"/>
                  <a:gd name="connsiteX2" fmla="*/ 421371 w 1075004"/>
                  <a:gd name="connsiteY2" fmla="*/ 239432 h 652174"/>
                  <a:gd name="connsiteX3" fmla="*/ 421370 w 1075004"/>
                  <a:gd name="connsiteY3" fmla="*/ 253855 h 652174"/>
                  <a:gd name="connsiteX4" fmla="*/ 447078 w 1075004"/>
                  <a:gd name="connsiteY4" fmla="*/ 253855 h 652174"/>
                  <a:gd name="connsiteX5" fmla="*/ 464104 w 1075004"/>
                  <a:gd name="connsiteY5" fmla="*/ 270881 h 652174"/>
                  <a:gd name="connsiteX6" fmla="*/ 464104 w 1075004"/>
                  <a:gd name="connsiteY6" fmla="*/ 270880 h 652174"/>
                  <a:gd name="connsiteX7" fmla="*/ 447079 w 1075004"/>
                  <a:gd name="connsiteY7" fmla="*/ 287906 h 652174"/>
                  <a:gd name="connsiteX8" fmla="*/ 421371 w 1075004"/>
                  <a:gd name="connsiteY8" fmla="*/ 287906 h 652174"/>
                  <a:gd name="connsiteX9" fmla="*/ 421371 w 1075004"/>
                  <a:gd name="connsiteY9" fmla="*/ 311228 h 652174"/>
                  <a:gd name="connsiteX10" fmla="*/ 447078 w 1075004"/>
                  <a:gd name="connsiteY10" fmla="*/ 311228 h 652174"/>
                  <a:gd name="connsiteX11" fmla="*/ 464104 w 1075004"/>
                  <a:gd name="connsiteY11" fmla="*/ 328254 h 652174"/>
                  <a:gd name="connsiteX12" fmla="*/ 464104 w 1075004"/>
                  <a:gd name="connsiteY12" fmla="*/ 328254 h 652174"/>
                  <a:gd name="connsiteX13" fmla="*/ 447079 w 1075004"/>
                  <a:gd name="connsiteY13" fmla="*/ 345279 h 652174"/>
                  <a:gd name="connsiteX14" fmla="*/ 421371 w 1075004"/>
                  <a:gd name="connsiteY14" fmla="*/ 345280 h 652174"/>
                  <a:gd name="connsiteX15" fmla="*/ 421371 w 1075004"/>
                  <a:gd name="connsiteY15" fmla="*/ 368602 h 652174"/>
                  <a:gd name="connsiteX16" fmla="*/ 447078 w 1075004"/>
                  <a:gd name="connsiteY16" fmla="*/ 368602 h 652174"/>
                  <a:gd name="connsiteX17" fmla="*/ 464104 w 1075004"/>
                  <a:gd name="connsiteY17" fmla="*/ 385628 h 652174"/>
                  <a:gd name="connsiteX18" fmla="*/ 464104 w 1075004"/>
                  <a:gd name="connsiteY18" fmla="*/ 385628 h 652174"/>
                  <a:gd name="connsiteX19" fmla="*/ 447079 w 1075004"/>
                  <a:gd name="connsiteY19" fmla="*/ 402653 h 652174"/>
                  <a:gd name="connsiteX20" fmla="*/ 421371 w 1075004"/>
                  <a:gd name="connsiteY20" fmla="*/ 402653 h 652174"/>
                  <a:gd name="connsiteX21" fmla="*/ 421370 w 1075004"/>
                  <a:gd name="connsiteY21" fmla="*/ 417163 h 652174"/>
                  <a:gd name="connsiteX22" fmla="*/ 762268 w 1075004"/>
                  <a:gd name="connsiteY22" fmla="*/ 381333 h 652174"/>
                  <a:gd name="connsiteX23" fmla="*/ 780980 w 1075004"/>
                  <a:gd name="connsiteY23" fmla="*/ 396486 h 652174"/>
                  <a:gd name="connsiteX24" fmla="*/ 765828 w 1075004"/>
                  <a:gd name="connsiteY24" fmla="*/ 415198 h 652174"/>
                  <a:gd name="connsiteX25" fmla="*/ 415893 w 1075004"/>
                  <a:gd name="connsiteY25" fmla="*/ 451978 h 652174"/>
                  <a:gd name="connsiteX26" fmla="*/ 397181 w 1075004"/>
                  <a:gd name="connsiteY26" fmla="*/ 436825 h 652174"/>
                  <a:gd name="connsiteX27" fmla="*/ 398889 w 1075004"/>
                  <a:gd name="connsiteY27" fmla="*/ 431061 h 652174"/>
                  <a:gd name="connsiteX28" fmla="*/ 398669 w 1075004"/>
                  <a:gd name="connsiteY28" fmla="*/ 430531 h 652174"/>
                  <a:gd name="connsiteX29" fmla="*/ 398669 w 1075004"/>
                  <a:gd name="connsiteY29" fmla="*/ 402653 h 652174"/>
                  <a:gd name="connsiteX30" fmla="*/ 372962 w 1075004"/>
                  <a:gd name="connsiteY30" fmla="*/ 402654 h 652174"/>
                  <a:gd name="connsiteX31" fmla="*/ 355936 w 1075004"/>
                  <a:gd name="connsiteY31" fmla="*/ 385628 h 652174"/>
                  <a:gd name="connsiteX32" fmla="*/ 372962 w 1075004"/>
                  <a:gd name="connsiteY32" fmla="*/ 368602 h 652174"/>
                  <a:gd name="connsiteX33" fmla="*/ 398669 w 1075004"/>
                  <a:gd name="connsiteY33" fmla="*/ 368602 h 652174"/>
                  <a:gd name="connsiteX34" fmla="*/ 398670 w 1075004"/>
                  <a:gd name="connsiteY34" fmla="*/ 345280 h 652174"/>
                  <a:gd name="connsiteX35" fmla="*/ 372962 w 1075004"/>
                  <a:gd name="connsiteY35" fmla="*/ 345280 h 652174"/>
                  <a:gd name="connsiteX36" fmla="*/ 355936 w 1075004"/>
                  <a:gd name="connsiteY36" fmla="*/ 328254 h 652174"/>
                  <a:gd name="connsiteX37" fmla="*/ 372962 w 1075004"/>
                  <a:gd name="connsiteY37" fmla="*/ 311229 h 652174"/>
                  <a:gd name="connsiteX38" fmla="*/ 398669 w 1075004"/>
                  <a:gd name="connsiteY38" fmla="*/ 311228 h 652174"/>
                  <a:gd name="connsiteX39" fmla="*/ 398669 w 1075004"/>
                  <a:gd name="connsiteY39" fmla="*/ 287906 h 652174"/>
                  <a:gd name="connsiteX40" fmla="*/ 372962 w 1075004"/>
                  <a:gd name="connsiteY40" fmla="*/ 287906 h 652174"/>
                  <a:gd name="connsiteX41" fmla="*/ 355936 w 1075004"/>
                  <a:gd name="connsiteY41" fmla="*/ 270881 h 652174"/>
                  <a:gd name="connsiteX42" fmla="*/ 372962 w 1075004"/>
                  <a:gd name="connsiteY42" fmla="*/ 253855 h 652174"/>
                  <a:gd name="connsiteX43" fmla="*/ 398670 w 1075004"/>
                  <a:gd name="connsiteY43" fmla="*/ 253855 h 652174"/>
                  <a:gd name="connsiteX44" fmla="*/ 398670 w 1075004"/>
                  <a:gd name="connsiteY44" fmla="*/ 226225 h 652174"/>
                  <a:gd name="connsiteX45" fmla="*/ 399282 w 1075004"/>
                  <a:gd name="connsiteY45" fmla="*/ 224746 h 652174"/>
                  <a:gd name="connsiteX46" fmla="*/ 397876 w 1075004"/>
                  <a:gd name="connsiteY46" fmla="*/ 220286 h 652174"/>
                  <a:gd name="connsiteX47" fmla="*/ 416321 w 1075004"/>
                  <a:gd name="connsiteY47" fmla="*/ 204808 h 652174"/>
                  <a:gd name="connsiteX48" fmla="*/ 766843 w 1075004"/>
                  <a:gd name="connsiteY48" fmla="*/ 235475 h 652174"/>
                  <a:gd name="connsiteX49" fmla="*/ 782320 w 1075004"/>
                  <a:gd name="connsiteY49" fmla="*/ 253920 h 652174"/>
                  <a:gd name="connsiteX50" fmla="*/ 787242 w 1075004"/>
                  <a:gd name="connsiteY50" fmla="*/ 326088 h 652174"/>
                  <a:gd name="connsiteX51" fmla="*/ 785600 w 1075004"/>
                  <a:gd name="connsiteY51" fmla="*/ 324446 h 652174"/>
                  <a:gd name="connsiteX52" fmla="*/ 785600 w 1075004"/>
                  <a:gd name="connsiteY52" fmla="*/ 237208 h 652174"/>
                  <a:gd name="connsiteX53" fmla="*/ 722116 w 1075004"/>
                  <a:gd name="connsiteY53" fmla="*/ 173723 h 652174"/>
                  <a:gd name="connsiteX54" fmla="*/ 634876 w 1075004"/>
                  <a:gd name="connsiteY54" fmla="*/ 173723 h 652174"/>
                  <a:gd name="connsiteX55" fmla="*/ 556664 w 1075004"/>
                  <a:gd name="connsiteY55" fmla="*/ 95510 h 652174"/>
                  <a:gd name="connsiteX56" fmla="*/ 95508 w 1075004"/>
                  <a:gd name="connsiteY56" fmla="*/ 95510 h 652174"/>
                  <a:gd name="connsiteX57" fmla="*/ 0 w 1075004"/>
                  <a:gd name="connsiteY57" fmla="*/ 326088 h 652174"/>
                  <a:gd name="connsiteX58" fmla="*/ 95508 w 1075004"/>
                  <a:gd name="connsiteY58" fmla="*/ 556666 h 652174"/>
                  <a:gd name="connsiteX59" fmla="*/ 556665 w 1075004"/>
                  <a:gd name="connsiteY59" fmla="*/ 556666 h 652174"/>
                  <a:gd name="connsiteX60" fmla="*/ 634877 w 1075004"/>
                  <a:gd name="connsiteY60" fmla="*/ 478453 h 652174"/>
                  <a:gd name="connsiteX61" fmla="*/ 722116 w 1075004"/>
                  <a:gd name="connsiteY61" fmla="*/ 478454 h 652174"/>
                  <a:gd name="connsiteX62" fmla="*/ 785600 w 1075004"/>
                  <a:gd name="connsiteY62" fmla="*/ 414969 h 652174"/>
                  <a:gd name="connsiteX63" fmla="*/ 785600 w 1075004"/>
                  <a:gd name="connsiteY63" fmla="*/ 327730 h 652174"/>
                  <a:gd name="connsiteX64" fmla="*/ 893383 w 1075004"/>
                  <a:gd name="connsiteY64" fmla="*/ 437431 h 652174"/>
                  <a:gd name="connsiteX65" fmla="*/ 893383 w 1075004"/>
                  <a:gd name="connsiteY65" fmla="*/ 214744 h 652174"/>
                  <a:gd name="connsiteX66" fmla="*/ 864082 w 1075004"/>
                  <a:gd name="connsiteY66" fmla="*/ 185443 h 652174"/>
                  <a:gd name="connsiteX67" fmla="*/ 834781 w 1075004"/>
                  <a:gd name="connsiteY67" fmla="*/ 214744 h 652174"/>
                  <a:gd name="connsiteX68" fmla="*/ 834781 w 1075004"/>
                  <a:gd name="connsiteY68" fmla="*/ 437432 h 652174"/>
                  <a:gd name="connsiteX69" fmla="*/ 864082 w 1075004"/>
                  <a:gd name="connsiteY69" fmla="*/ 466733 h 652174"/>
                  <a:gd name="connsiteX70" fmla="*/ 864082 w 1075004"/>
                  <a:gd name="connsiteY70" fmla="*/ 466732 h 652174"/>
                  <a:gd name="connsiteX71" fmla="*/ 893383 w 1075004"/>
                  <a:gd name="connsiteY71" fmla="*/ 437431 h 652174"/>
                  <a:gd name="connsiteX72" fmla="*/ 984194 w 1075004"/>
                  <a:gd name="connsiteY72" fmla="*/ 425711 h 652174"/>
                  <a:gd name="connsiteX73" fmla="*/ 984193 w 1075004"/>
                  <a:gd name="connsiteY73" fmla="*/ 226464 h 652174"/>
                  <a:gd name="connsiteX74" fmla="*/ 954893 w 1075004"/>
                  <a:gd name="connsiteY74" fmla="*/ 197163 h 652174"/>
                  <a:gd name="connsiteX75" fmla="*/ 925591 w 1075004"/>
                  <a:gd name="connsiteY75" fmla="*/ 226464 h 652174"/>
                  <a:gd name="connsiteX76" fmla="*/ 925591 w 1075004"/>
                  <a:gd name="connsiteY76" fmla="*/ 425711 h 652174"/>
                  <a:gd name="connsiteX77" fmla="*/ 954893 w 1075004"/>
                  <a:gd name="connsiteY77" fmla="*/ 455012 h 652174"/>
                  <a:gd name="connsiteX78" fmla="*/ 954893 w 1075004"/>
                  <a:gd name="connsiteY78" fmla="*/ 455012 h 652174"/>
                  <a:gd name="connsiteX79" fmla="*/ 984194 w 1075004"/>
                  <a:gd name="connsiteY79" fmla="*/ 425711 h 652174"/>
                  <a:gd name="connsiteX80" fmla="*/ 1075004 w 1075004"/>
                  <a:gd name="connsiteY80" fmla="*/ 402269 h 652174"/>
                  <a:gd name="connsiteX81" fmla="*/ 1075004 w 1075004"/>
                  <a:gd name="connsiteY81" fmla="*/ 249905 h 652174"/>
                  <a:gd name="connsiteX82" fmla="*/ 1045703 w 1075004"/>
                  <a:gd name="connsiteY82" fmla="*/ 220604 h 652174"/>
                  <a:gd name="connsiteX83" fmla="*/ 1016402 w 1075004"/>
                  <a:gd name="connsiteY83" fmla="*/ 249905 h 652174"/>
                  <a:gd name="connsiteX84" fmla="*/ 1016402 w 1075004"/>
                  <a:gd name="connsiteY84" fmla="*/ 402270 h 652174"/>
                  <a:gd name="connsiteX85" fmla="*/ 1045703 w 1075004"/>
                  <a:gd name="connsiteY85" fmla="*/ 431571 h 652174"/>
                  <a:gd name="connsiteX86" fmla="*/ 1045703 w 1075004"/>
                  <a:gd name="connsiteY86" fmla="*/ 431571 h 652174"/>
                  <a:gd name="connsiteX87" fmla="*/ 1075004 w 1075004"/>
                  <a:gd name="connsiteY87" fmla="*/ 402269 h 65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4">
                    <a:moveTo>
                      <a:pt x="782320" y="253920"/>
                    </a:moveTo>
                    <a:cubicBezTo>
                      <a:pt x="781500" y="263287"/>
                      <a:pt x="773242" y="270216"/>
                      <a:pt x="763875" y="269397"/>
                    </a:cubicBezTo>
                    <a:cubicBezTo>
                      <a:pt x="649707" y="259409"/>
                      <a:pt x="535539" y="249421"/>
                      <a:pt x="421371" y="239432"/>
                    </a:cubicBezTo>
                    <a:lnTo>
                      <a:pt x="421370" y="253855"/>
                    </a:lnTo>
                    <a:lnTo>
                      <a:pt x="447078" y="253855"/>
                    </a:lnTo>
                    <a:cubicBezTo>
                      <a:pt x="456482" y="253854"/>
                      <a:pt x="464104" y="261477"/>
                      <a:pt x="464104" y="270881"/>
                    </a:cubicBezTo>
                    <a:lnTo>
                      <a:pt x="464104" y="270880"/>
                    </a:lnTo>
                    <a:cubicBezTo>
                      <a:pt x="464104" y="280283"/>
                      <a:pt x="456482" y="287906"/>
                      <a:pt x="447079" y="287906"/>
                    </a:cubicBezTo>
                    <a:cubicBezTo>
                      <a:pt x="438509" y="287906"/>
                      <a:pt x="429940" y="287905"/>
                      <a:pt x="421371" y="287906"/>
                    </a:cubicBezTo>
                    <a:lnTo>
                      <a:pt x="421371" y="311228"/>
                    </a:lnTo>
                    <a:lnTo>
                      <a:pt x="447078" y="311228"/>
                    </a:lnTo>
                    <a:cubicBezTo>
                      <a:pt x="456482" y="311228"/>
                      <a:pt x="464104" y="318851"/>
                      <a:pt x="464104" y="328254"/>
                    </a:cubicBezTo>
                    <a:lnTo>
                      <a:pt x="464104" y="328254"/>
                    </a:lnTo>
                    <a:cubicBezTo>
                      <a:pt x="464104" y="337656"/>
                      <a:pt x="456482" y="345279"/>
                      <a:pt x="447079" y="345279"/>
                    </a:cubicBezTo>
                    <a:cubicBezTo>
                      <a:pt x="438510" y="345279"/>
                      <a:pt x="429940" y="345279"/>
                      <a:pt x="421371" y="345280"/>
                    </a:cubicBezTo>
                    <a:lnTo>
                      <a:pt x="421371" y="368602"/>
                    </a:lnTo>
                    <a:lnTo>
                      <a:pt x="447078" y="368602"/>
                    </a:lnTo>
                    <a:cubicBezTo>
                      <a:pt x="456482" y="368602"/>
                      <a:pt x="464104" y="376224"/>
                      <a:pt x="464104" y="385628"/>
                    </a:cubicBezTo>
                    <a:lnTo>
                      <a:pt x="464104" y="385628"/>
                    </a:lnTo>
                    <a:cubicBezTo>
                      <a:pt x="464104" y="395031"/>
                      <a:pt x="456481" y="402653"/>
                      <a:pt x="447079" y="402653"/>
                    </a:cubicBezTo>
                    <a:cubicBezTo>
                      <a:pt x="438509" y="402653"/>
                      <a:pt x="429940" y="402653"/>
                      <a:pt x="421371" y="402653"/>
                    </a:cubicBezTo>
                    <a:lnTo>
                      <a:pt x="421370" y="417163"/>
                    </a:lnTo>
                    <a:lnTo>
                      <a:pt x="762268" y="381333"/>
                    </a:lnTo>
                    <a:cubicBezTo>
                      <a:pt x="771619" y="380351"/>
                      <a:pt x="779997" y="387135"/>
                      <a:pt x="780980" y="396486"/>
                    </a:cubicBezTo>
                    <a:cubicBezTo>
                      <a:pt x="781963" y="405838"/>
                      <a:pt x="775179" y="414215"/>
                      <a:pt x="765828" y="415198"/>
                    </a:cubicBezTo>
                    <a:cubicBezTo>
                      <a:pt x="649182" y="427458"/>
                      <a:pt x="532538" y="439719"/>
                      <a:pt x="415893" y="451978"/>
                    </a:cubicBezTo>
                    <a:cubicBezTo>
                      <a:pt x="406541" y="452961"/>
                      <a:pt x="398164" y="446177"/>
                      <a:pt x="397181" y="436825"/>
                    </a:cubicBezTo>
                    <a:cubicBezTo>
                      <a:pt x="396959" y="434721"/>
                      <a:pt x="397132" y="432666"/>
                      <a:pt x="398889" y="431061"/>
                    </a:cubicBezTo>
                    <a:lnTo>
                      <a:pt x="398669" y="430531"/>
                    </a:lnTo>
                    <a:lnTo>
                      <a:pt x="398669" y="402653"/>
                    </a:lnTo>
                    <a:lnTo>
                      <a:pt x="372962" y="402654"/>
                    </a:lnTo>
                    <a:cubicBezTo>
                      <a:pt x="363559" y="402654"/>
                      <a:pt x="355936" y="395032"/>
                      <a:pt x="355936" y="385628"/>
                    </a:cubicBezTo>
                    <a:cubicBezTo>
                      <a:pt x="355936" y="376225"/>
                      <a:pt x="363559" y="368602"/>
                      <a:pt x="372962" y="368602"/>
                    </a:cubicBezTo>
                    <a:lnTo>
                      <a:pt x="398669" y="368602"/>
                    </a:lnTo>
                    <a:lnTo>
                      <a:pt x="398670" y="345280"/>
                    </a:lnTo>
                    <a:lnTo>
                      <a:pt x="372962" y="345280"/>
                    </a:lnTo>
                    <a:cubicBezTo>
                      <a:pt x="363559" y="345279"/>
                      <a:pt x="355937" y="337657"/>
                      <a:pt x="355936" y="328254"/>
                    </a:cubicBezTo>
                    <a:cubicBezTo>
                      <a:pt x="355937" y="318851"/>
                      <a:pt x="363559" y="311228"/>
                      <a:pt x="372962" y="311229"/>
                    </a:cubicBezTo>
                    <a:lnTo>
                      <a:pt x="398669" y="311228"/>
                    </a:lnTo>
                    <a:lnTo>
                      <a:pt x="398669" y="287906"/>
                    </a:lnTo>
                    <a:lnTo>
                      <a:pt x="372962" y="287906"/>
                    </a:lnTo>
                    <a:cubicBezTo>
                      <a:pt x="363559" y="287906"/>
                      <a:pt x="355936" y="280284"/>
                      <a:pt x="355936" y="270881"/>
                    </a:cubicBezTo>
                    <a:cubicBezTo>
                      <a:pt x="355936" y="261477"/>
                      <a:pt x="363559" y="253855"/>
                      <a:pt x="372962" y="253855"/>
                    </a:cubicBezTo>
                    <a:lnTo>
                      <a:pt x="398670" y="253855"/>
                    </a:lnTo>
                    <a:lnTo>
                      <a:pt x="398670" y="226225"/>
                    </a:lnTo>
                    <a:cubicBezTo>
                      <a:pt x="398670" y="225700"/>
                      <a:pt x="398705" y="225183"/>
                      <a:pt x="399282" y="224746"/>
                    </a:cubicBezTo>
                    <a:lnTo>
                      <a:pt x="397876" y="220286"/>
                    </a:lnTo>
                    <a:cubicBezTo>
                      <a:pt x="398695" y="210918"/>
                      <a:pt x="406953" y="203989"/>
                      <a:pt x="416321" y="204808"/>
                    </a:cubicBezTo>
                    <a:lnTo>
                      <a:pt x="766843" y="235475"/>
                    </a:lnTo>
                    <a:cubicBezTo>
                      <a:pt x="776210" y="236295"/>
                      <a:pt x="783140" y="244552"/>
                      <a:pt x="782320" y="253920"/>
                    </a:cubicBezTo>
                    <a:close/>
                    <a:moveTo>
                      <a:pt x="787242" y="326088"/>
                    </a:moveTo>
                    <a:lnTo>
                      <a:pt x="785600" y="324446"/>
                    </a:lnTo>
                    <a:lnTo>
                      <a:pt x="785600" y="237208"/>
                    </a:lnTo>
                    <a:cubicBezTo>
                      <a:pt x="785600" y="202146"/>
                      <a:pt x="757177" y="173723"/>
                      <a:pt x="722116" y="173723"/>
                    </a:cubicBezTo>
                    <a:lnTo>
                      <a:pt x="634876" y="173723"/>
                    </a:lnTo>
                    <a:cubicBezTo>
                      <a:pt x="608806" y="147652"/>
                      <a:pt x="582735" y="121580"/>
                      <a:pt x="556664" y="95510"/>
                    </a:cubicBezTo>
                    <a:cubicBezTo>
                      <a:pt x="429319" y="-31836"/>
                      <a:pt x="222853" y="-31835"/>
                      <a:pt x="95508" y="95510"/>
                    </a:cubicBezTo>
                    <a:cubicBezTo>
                      <a:pt x="31836" y="159182"/>
                      <a:pt x="0" y="242635"/>
                      <a:pt x="0" y="326088"/>
                    </a:cubicBezTo>
                    <a:cubicBezTo>
                      <a:pt x="0" y="409541"/>
                      <a:pt x="31836" y="492993"/>
                      <a:pt x="95508" y="556666"/>
                    </a:cubicBezTo>
                    <a:cubicBezTo>
                      <a:pt x="222853" y="684011"/>
                      <a:pt x="429320" y="684011"/>
                      <a:pt x="556665" y="556666"/>
                    </a:cubicBezTo>
                    <a:lnTo>
                      <a:pt x="634877" y="478453"/>
                    </a:lnTo>
                    <a:lnTo>
                      <a:pt x="722116" y="478454"/>
                    </a:lnTo>
                    <a:cubicBezTo>
                      <a:pt x="757178" y="478453"/>
                      <a:pt x="785600" y="450030"/>
                      <a:pt x="785600" y="414969"/>
                    </a:cubicBezTo>
                    <a:lnTo>
                      <a:pt x="785600" y="327730"/>
                    </a:lnTo>
                    <a:close/>
                    <a:moveTo>
                      <a:pt x="893383" y="437431"/>
                    </a:moveTo>
                    <a:lnTo>
                      <a:pt x="893383" y="214744"/>
                    </a:lnTo>
                    <a:cubicBezTo>
                      <a:pt x="893383" y="198562"/>
                      <a:pt x="880265" y="185443"/>
                      <a:pt x="864082" y="185443"/>
                    </a:cubicBezTo>
                    <a:cubicBezTo>
                      <a:pt x="847900" y="185443"/>
                      <a:pt x="834781" y="198562"/>
                      <a:pt x="834781" y="214744"/>
                    </a:cubicBezTo>
                    <a:lnTo>
                      <a:pt x="834781" y="437432"/>
                    </a:lnTo>
                    <a:cubicBezTo>
                      <a:pt x="834781" y="453614"/>
                      <a:pt x="847900" y="466733"/>
                      <a:pt x="864082" y="466733"/>
                    </a:cubicBezTo>
                    <a:lnTo>
                      <a:pt x="864082" y="466732"/>
                    </a:lnTo>
                    <a:cubicBezTo>
                      <a:pt x="880265" y="466732"/>
                      <a:pt x="893383" y="453614"/>
                      <a:pt x="893383" y="437431"/>
                    </a:cubicBezTo>
                    <a:close/>
                    <a:moveTo>
                      <a:pt x="984194" y="425711"/>
                    </a:moveTo>
                    <a:lnTo>
                      <a:pt x="984193" y="226464"/>
                    </a:lnTo>
                    <a:cubicBezTo>
                      <a:pt x="984193" y="210282"/>
                      <a:pt x="971075" y="197164"/>
                      <a:pt x="954893" y="197163"/>
                    </a:cubicBezTo>
                    <a:cubicBezTo>
                      <a:pt x="938710" y="197164"/>
                      <a:pt x="925591" y="210282"/>
                      <a:pt x="925591" y="226464"/>
                    </a:cubicBezTo>
                    <a:lnTo>
                      <a:pt x="925591" y="425711"/>
                    </a:lnTo>
                    <a:cubicBezTo>
                      <a:pt x="925591" y="441894"/>
                      <a:pt x="938710" y="455012"/>
                      <a:pt x="954893" y="455012"/>
                    </a:cubicBezTo>
                    <a:lnTo>
                      <a:pt x="954893" y="455012"/>
                    </a:lnTo>
                    <a:cubicBezTo>
                      <a:pt x="971075" y="455012"/>
                      <a:pt x="984194" y="441893"/>
                      <a:pt x="984194" y="425711"/>
                    </a:cubicBezTo>
                    <a:close/>
                    <a:moveTo>
                      <a:pt x="1075004" y="402269"/>
                    </a:moveTo>
                    <a:lnTo>
                      <a:pt x="1075004" y="249905"/>
                    </a:lnTo>
                    <a:cubicBezTo>
                      <a:pt x="1075004" y="233722"/>
                      <a:pt x="1061885" y="220604"/>
                      <a:pt x="1045703" y="220604"/>
                    </a:cubicBezTo>
                    <a:cubicBezTo>
                      <a:pt x="1029520" y="220604"/>
                      <a:pt x="1016402" y="233722"/>
                      <a:pt x="1016402" y="249905"/>
                    </a:cubicBezTo>
                    <a:lnTo>
                      <a:pt x="1016402" y="402270"/>
                    </a:lnTo>
                    <a:cubicBezTo>
                      <a:pt x="1016402" y="418452"/>
                      <a:pt x="1029520" y="431571"/>
                      <a:pt x="1045703" y="431571"/>
                    </a:cubicBezTo>
                    <a:lnTo>
                      <a:pt x="1045703" y="431571"/>
                    </a:lnTo>
                    <a:cubicBezTo>
                      <a:pt x="1061885" y="431571"/>
                      <a:pt x="1075004" y="418452"/>
                      <a:pt x="1075004" y="4022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ln>
                    <a:solidFill>
                      <a:sysClr val="windowText" lastClr="000000"/>
                    </a:solidFill>
                  </a:ln>
                  <a:solidFill>
                    <a:schemeClr val="tx1"/>
                  </a:solidFill>
                </a:endParaRPr>
              </a:p>
            </p:txBody>
          </p:sp>
        </p:grpSp>
        <p:grpSp>
          <p:nvGrpSpPr>
            <p:cNvPr id="43" name="Group 42">
              <a:extLst>
                <a:ext uri="{FF2B5EF4-FFF2-40B4-BE49-F238E27FC236}">
                  <a16:creationId xmlns:a16="http://schemas.microsoft.com/office/drawing/2014/main" id="{F4AEF478-D755-9C41-9D17-5B5F531017D1}"/>
                </a:ext>
              </a:extLst>
            </p:cNvPr>
            <p:cNvGrpSpPr/>
            <p:nvPr/>
          </p:nvGrpSpPr>
          <p:grpSpPr>
            <a:xfrm>
              <a:off x="1591607" y="-20084"/>
              <a:ext cx="762976" cy="2449850"/>
              <a:chOff x="1591607" y="-20084"/>
              <a:chExt cx="762976" cy="2449850"/>
            </a:xfrm>
          </p:grpSpPr>
          <p:sp>
            <p:nvSpPr>
              <p:cNvPr id="44" name="Rectangle 43">
                <a:extLst>
                  <a:ext uri="{FF2B5EF4-FFF2-40B4-BE49-F238E27FC236}">
                    <a16:creationId xmlns:a16="http://schemas.microsoft.com/office/drawing/2014/main" id="{860864EA-6E72-594A-9385-8242BE0FCA1B}"/>
                  </a:ext>
                </a:extLst>
              </p:cNvPr>
              <p:cNvSpPr/>
              <p:nvPr/>
            </p:nvSpPr>
            <p:spPr>
              <a:xfrm>
                <a:off x="1936171" y="-20084"/>
                <a:ext cx="72000" cy="118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ln>
                    <a:solidFill>
                      <a:sysClr val="windowText" lastClr="000000"/>
                    </a:solidFill>
                  </a:ln>
                  <a:solidFill>
                    <a:schemeClr val="tx1"/>
                  </a:solidFill>
                </a:endParaRPr>
              </a:p>
            </p:txBody>
          </p:sp>
          <p:sp>
            <p:nvSpPr>
              <p:cNvPr id="45" name="Freeform: Shape 150">
                <a:extLst>
                  <a:ext uri="{FF2B5EF4-FFF2-40B4-BE49-F238E27FC236}">
                    <a16:creationId xmlns:a16="http://schemas.microsoft.com/office/drawing/2014/main" id="{BEBC9F53-743B-9948-A251-AAC820C8DEB8}"/>
                  </a:ext>
                </a:extLst>
              </p:cNvPr>
              <p:cNvSpPr/>
              <p:nvPr/>
            </p:nvSpPr>
            <p:spPr>
              <a:xfrm rot="5400000" flipH="1">
                <a:off x="1344272" y="1419455"/>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8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8 w 1075004"/>
                  <a:gd name="connsiteY13" fmla="*/ 345278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2 h 652173"/>
                  <a:gd name="connsiteX20" fmla="*/ 421371 w 1075004"/>
                  <a:gd name="connsiteY20" fmla="*/ 402652 h 652173"/>
                  <a:gd name="connsiteX21" fmla="*/ 421370 w 1075004"/>
                  <a:gd name="connsiteY21" fmla="*/ 417162 h 652173"/>
                  <a:gd name="connsiteX22" fmla="*/ 762267 w 1075004"/>
                  <a:gd name="connsiteY22" fmla="*/ 381332 h 652173"/>
                  <a:gd name="connsiteX23" fmla="*/ 780979 w 1075004"/>
                  <a:gd name="connsiteY23" fmla="*/ 396485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0 h 652173"/>
                  <a:gd name="connsiteX29" fmla="*/ 398669 w 1075004"/>
                  <a:gd name="connsiteY29" fmla="*/ 402652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69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69 w 1075004"/>
                  <a:gd name="connsiteY43" fmla="*/ 253854 h 652173"/>
                  <a:gd name="connsiteX44" fmla="*/ 398669 w 1075004"/>
                  <a:gd name="connsiteY44" fmla="*/ 226224 h 652173"/>
                  <a:gd name="connsiteX45" fmla="*/ 399282 w 1075004"/>
                  <a:gd name="connsiteY45" fmla="*/ 224745 h 652173"/>
                  <a:gd name="connsiteX46" fmla="*/ 397875 w 1075004"/>
                  <a:gd name="connsiteY46" fmla="*/ 220285 h 652173"/>
                  <a:gd name="connsiteX47" fmla="*/ 416320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5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4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3 h 652173"/>
                  <a:gd name="connsiteX74" fmla="*/ 954892 w 1075004"/>
                  <a:gd name="connsiteY74" fmla="*/ 197162 h 652173"/>
                  <a:gd name="connsiteX75" fmla="*/ 925591 w 1075004"/>
                  <a:gd name="connsiteY75" fmla="*/ 226463 h 652173"/>
                  <a:gd name="connsiteX76" fmla="*/ 925591 w 1075004"/>
                  <a:gd name="connsiteY76" fmla="*/ 425710 h 652173"/>
                  <a:gd name="connsiteX77" fmla="*/ 954892 w 1075004"/>
                  <a:gd name="connsiteY77" fmla="*/ 455011 h 652173"/>
                  <a:gd name="connsiteX78" fmla="*/ 954892 w 1075004"/>
                  <a:gd name="connsiteY78" fmla="*/ 455011 h 652173"/>
                  <a:gd name="connsiteX79" fmla="*/ 984194 w 1075004"/>
                  <a:gd name="connsiteY79" fmla="*/ 425710 h 652173"/>
                  <a:gd name="connsiteX80" fmla="*/ 1075004 w 1075004"/>
                  <a:gd name="connsiteY80" fmla="*/ 402268 h 652173"/>
                  <a:gd name="connsiteX81" fmla="*/ 1075003 w 1075004"/>
                  <a:gd name="connsiteY81" fmla="*/ 249904 h 652173"/>
                  <a:gd name="connsiteX82" fmla="*/ 1045703 w 1075004"/>
                  <a:gd name="connsiteY82" fmla="*/ 220603 h 652173"/>
                  <a:gd name="connsiteX83" fmla="*/ 1016401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8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5"/>
                      <a:pt x="763875" y="269396"/>
                    </a:cubicBezTo>
                    <a:cubicBezTo>
                      <a:pt x="649707" y="259408"/>
                      <a:pt x="535539" y="249420"/>
                      <a:pt x="421371" y="239431"/>
                    </a:cubicBezTo>
                    <a:lnTo>
                      <a:pt x="421370" y="253854"/>
                    </a:lnTo>
                    <a:lnTo>
                      <a:pt x="447078" y="253854"/>
                    </a:lnTo>
                    <a:cubicBezTo>
                      <a:pt x="456482" y="253853"/>
                      <a:pt x="464103" y="261476"/>
                      <a:pt x="464104" y="270880"/>
                    </a:cubicBezTo>
                    <a:lnTo>
                      <a:pt x="464104" y="270879"/>
                    </a:lnTo>
                    <a:cubicBezTo>
                      <a:pt x="464104" y="280282"/>
                      <a:pt x="456482" y="287905"/>
                      <a:pt x="447078" y="287905"/>
                    </a:cubicBezTo>
                    <a:cubicBezTo>
                      <a:pt x="438509" y="287905"/>
                      <a:pt x="429939" y="287904"/>
                      <a:pt x="421371" y="287905"/>
                    </a:cubicBezTo>
                    <a:lnTo>
                      <a:pt x="421371" y="311227"/>
                    </a:lnTo>
                    <a:lnTo>
                      <a:pt x="447078" y="311227"/>
                    </a:lnTo>
                    <a:cubicBezTo>
                      <a:pt x="456482" y="311227"/>
                      <a:pt x="464104" y="318850"/>
                      <a:pt x="464104" y="328253"/>
                    </a:cubicBezTo>
                    <a:lnTo>
                      <a:pt x="464104" y="328253"/>
                    </a:lnTo>
                    <a:cubicBezTo>
                      <a:pt x="464104" y="337655"/>
                      <a:pt x="456482" y="345278"/>
                      <a:pt x="447078" y="345278"/>
                    </a:cubicBezTo>
                    <a:cubicBezTo>
                      <a:pt x="438510" y="345278"/>
                      <a:pt x="429939" y="345278"/>
                      <a:pt x="421371" y="345279"/>
                    </a:cubicBezTo>
                    <a:lnTo>
                      <a:pt x="421371" y="368601"/>
                    </a:lnTo>
                    <a:lnTo>
                      <a:pt x="447078" y="368601"/>
                    </a:lnTo>
                    <a:cubicBezTo>
                      <a:pt x="456482" y="368601"/>
                      <a:pt x="464104" y="376223"/>
                      <a:pt x="464104" y="385627"/>
                    </a:cubicBezTo>
                    <a:lnTo>
                      <a:pt x="464104" y="385627"/>
                    </a:lnTo>
                    <a:cubicBezTo>
                      <a:pt x="464104" y="395030"/>
                      <a:pt x="456481" y="402652"/>
                      <a:pt x="447079" y="402652"/>
                    </a:cubicBezTo>
                    <a:cubicBezTo>
                      <a:pt x="438509" y="402652"/>
                      <a:pt x="429940" y="402652"/>
                      <a:pt x="421371" y="402652"/>
                    </a:cubicBezTo>
                    <a:lnTo>
                      <a:pt x="421370" y="417162"/>
                    </a:lnTo>
                    <a:lnTo>
                      <a:pt x="762267" y="381332"/>
                    </a:lnTo>
                    <a:cubicBezTo>
                      <a:pt x="771619" y="380350"/>
                      <a:pt x="779997" y="387134"/>
                      <a:pt x="780979" y="396485"/>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0"/>
                    </a:lnTo>
                    <a:lnTo>
                      <a:pt x="398669" y="402652"/>
                    </a:lnTo>
                    <a:lnTo>
                      <a:pt x="372962" y="402653"/>
                    </a:lnTo>
                    <a:cubicBezTo>
                      <a:pt x="363559" y="402653"/>
                      <a:pt x="355936" y="395031"/>
                      <a:pt x="355936" y="385627"/>
                    </a:cubicBezTo>
                    <a:cubicBezTo>
                      <a:pt x="355936" y="376224"/>
                      <a:pt x="363558" y="368601"/>
                      <a:pt x="372962" y="368601"/>
                    </a:cubicBezTo>
                    <a:lnTo>
                      <a:pt x="398669" y="368601"/>
                    </a:lnTo>
                    <a:lnTo>
                      <a:pt x="398669" y="345279"/>
                    </a:lnTo>
                    <a:lnTo>
                      <a:pt x="372962" y="345279"/>
                    </a:lnTo>
                    <a:cubicBezTo>
                      <a:pt x="363559" y="345278"/>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6"/>
                      <a:pt x="363559" y="253854"/>
                      <a:pt x="372962" y="253854"/>
                    </a:cubicBezTo>
                    <a:lnTo>
                      <a:pt x="398669" y="253854"/>
                    </a:lnTo>
                    <a:lnTo>
                      <a:pt x="398669" y="226224"/>
                    </a:lnTo>
                    <a:cubicBezTo>
                      <a:pt x="398669" y="225699"/>
                      <a:pt x="398705" y="225182"/>
                      <a:pt x="399282" y="224745"/>
                    </a:cubicBezTo>
                    <a:lnTo>
                      <a:pt x="397875" y="220285"/>
                    </a:lnTo>
                    <a:cubicBezTo>
                      <a:pt x="398695" y="210917"/>
                      <a:pt x="406953" y="203988"/>
                      <a:pt x="416320" y="204807"/>
                    </a:cubicBezTo>
                    <a:lnTo>
                      <a:pt x="766843" y="235474"/>
                    </a:lnTo>
                    <a:cubicBezTo>
                      <a:pt x="776210" y="236294"/>
                      <a:pt x="783139" y="244551"/>
                      <a:pt x="782320" y="253919"/>
                    </a:cubicBezTo>
                    <a:close/>
                    <a:moveTo>
                      <a:pt x="787242" y="326087"/>
                    </a:moveTo>
                    <a:lnTo>
                      <a:pt x="785600" y="324445"/>
                    </a:lnTo>
                    <a:lnTo>
                      <a:pt x="785600" y="237207"/>
                    </a:lnTo>
                    <a:cubicBezTo>
                      <a:pt x="785600" y="202145"/>
                      <a:pt x="757177" y="173722"/>
                      <a:pt x="722115" y="173722"/>
                    </a:cubicBezTo>
                    <a:lnTo>
                      <a:pt x="634876" y="173722"/>
                    </a:lnTo>
                    <a:cubicBezTo>
                      <a:pt x="608805"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4" y="556665"/>
                    </a:cubicBezTo>
                    <a:lnTo>
                      <a:pt x="634877" y="478452"/>
                    </a:lnTo>
                    <a:lnTo>
                      <a:pt x="722116" y="478453"/>
                    </a:lnTo>
                    <a:cubicBezTo>
                      <a:pt x="757178" y="478452"/>
                      <a:pt x="785600" y="450029"/>
                      <a:pt x="785600" y="414968"/>
                    </a:cubicBezTo>
                    <a:lnTo>
                      <a:pt x="785600" y="327729"/>
                    </a:lnTo>
                    <a:close/>
                    <a:moveTo>
                      <a:pt x="893383" y="437430"/>
                    </a:moveTo>
                    <a:lnTo>
                      <a:pt x="893383" y="214743"/>
                    </a:lnTo>
                    <a:cubicBezTo>
                      <a:pt x="893383" y="198561"/>
                      <a:pt x="880265" y="185442"/>
                      <a:pt x="864082" y="185442"/>
                    </a:cubicBezTo>
                    <a:cubicBezTo>
                      <a:pt x="847899"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3"/>
                    </a:lnTo>
                    <a:cubicBezTo>
                      <a:pt x="984193" y="210281"/>
                      <a:pt x="971075" y="197163"/>
                      <a:pt x="954892" y="197162"/>
                    </a:cubicBezTo>
                    <a:cubicBezTo>
                      <a:pt x="938710" y="197163"/>
                      <a:pt x="925591" y="210281"/>
                      <a:pt x="925591" y="226463"/>
                    </a:cubicBezTo>
                    <a:lnTo>
                      <a:pt x="925591" y="425710"/>
                    </a:lnTo>
                    <a:cubicBezTo>
                      <a:pt x="925591" y="441893"/>
                      <a:pt x="938710" y="455011"/>
                      <a:pt x="954892" y="455011"/>
                    </a:cubicBezTo>
                    <a:lnTo>
                      <a:pt x="954892" y="455011"/>
                    </a:lnTo>
                    <a:cubicBezTo>
                      <a:pt x="971075" y="455011"/>
                      <a:pt x="984194" y="441892"/>
                      <a:pt x="984194" y="425710"/>
                    </a:cubicBezTo>
                    <a:close/>
                    <a:moveTo>
                      <a:pt x="1075004" y="402268"/>
                    </a:moveTo>
                    <a:lnTo>
                      <a:pt x="1075003" y="249904"/>
                    </a:lnTo>
                    <a:cubicBezTo>
                      <a:pt x="1075003" y="233721"/>
                      <a:pt x="1061885" y="220603"/>
                      <a:pt x="1045703" y="220603"/>
                    </a:cubicBezTo>
                    <a:cubicBezTo>
                      <a:pt x="1029520" y="220603"/>
                      <a:pt x="1016401" y="233721"/>
                      <a:pt x="1016401" y="249904"/>
                    </a:cubicBezTo>
                    <a:lnTo>
                      <a:pt x="1016402" y="402269"/>
                    </a:lnTo>
                    <a:cubicBezTo>
                      <a:pt x="1016402" y="418451"/>
                      <a:pt x="1029520" y="431570"/>
                      <a:pt x="1045703" y="431570"/>
                    </a:cubicBezTo>
                    <a:lnTo>
                      <a:pt x="1045703" y="431570"/>
                    </a:lnTo>
                    <a:cubicBezTo>
                      <a:pt x="1061885" y="431570"/>
                      <a:pt x="1075004" y="418451"/>
                      <a:pt x="1075004" y="40226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ln>
                    <a:solidFill>
                      <a:sysClr val="windowText" lastClr="000000"/>
                    </a:solidFill>
                  </a:ln>
                  <a:solidFill>
                    <a:schemeClr val="tx1"/>
                  </a:solidFill>
                </a:endParaRPr>
              </a:p>
            </p:txBody>
          </p:sp>
        </p:grpSp>
      </p:grpSp>
      <p:sp>
        <p:nvSpPr>
          <p:cNvPr id="35" name="Text Placeholder 22">
            <a:extLst>
              <a:ext uri="{FF2B5EF4-FFF2-40B4-BE49-F238E27FC236}">
                <a16:creationId xmlns:a16="http://schemas.microsoft.com/office/drawing/2014/main" id="{08587E31-B08B-4E49-8DE6-CEB0422517E4}"/>
              </a:ext>
            </a:extLst>
          </p:cNvPr>
          <p:cNvSpPr txBox="1">
            <a:spLocks/>
          </p:cNvSpPr>
          <p:nvPr/>
        </p:nvSpPr>
        <p:spPr>
          <a:xfrm>
            <a:off x="4159906" y="3136241"/>
            <a:ext cx="4856195" cy="42985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100" b="1" dirty="0">
                <a:ln>
                  <a:solidFill>
                    <a:sysClr val="windowText" lastClr="000000"/>
                  </a:solidFill>
                </a:ln>
                <a:solidFill>
                  <a:srgbClr val="00B050"/>
                </a:solidFill>
                <a:cs typeface="Arial" pitchFamily="34" charset="0"/>
              </a:rPr>
              <a:t>Dr. Rochmawati, M. Pd</a:t>
            </a:r>
            <a:endParaRPr lang="ko-KR" altLang="en-US" sz="2100" b="1" dirty="0">
              <a:ln>
                <a:solidFill>
                  <a:sysClr val="windowText" lastClr="000000"/>
                </a:solidFill>
              </a:ln>
              <a:solidFill>
                <a:srgbClr val="00B050"/>
              </a:solidFill>
              <a:cs typeface="Arial" pitchFamily="34" charset="0"/>
            </a:endParaRPr>
          </a:p>
        </p:txBody>
      </p:sp>
      <p:sp>
        <p:nvSpPr>
          <p:cNvPr id="11" name="Rectangle 10">
            <a:extLst>
              <a:ext uri="{FF2B5EF4-FFF2-40B4-BE49-F238E27FC236}">
                <a16:creationId xmlns:a16="http://schemas.microsoft.com/office/drawing/2014/main" id="{B8CAC9B8-C9F1-26DC-A2A4-8BE2E8FC90FA}"/>
              </a:ext>
            </a:extLst>
          </p:cNvPr>
          <p:cNvSpPr/>
          <p:nvPr/>
        </p:nvSpPr>
        <p:spPr>
          <a:xfrm>
            <a:off x="4082075" y="477782"/>
            <a:ext cx="5023972" cy="530318"/>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a:solidFill>
                    <a:sysClr val="windowText" lastClr="000000"/>
                  </a:solidFill>
                </a:ln>
                <a:latin typeface="Arial Black" panose="020B0A04020102020204" pitchFamily="34" charset="0"/>
              </a:rPr>
              <a:t>INTERNATIONAL SCIENTIFIC CONFERENCE 2023</a:t>
            </a:r>
          </a:p>
        </p:txBody>
      </p:sp>
      <p:sp>
        <p:nvSpPr>
          <p:cNvPr id="12" name="Rectangle 11">
            <a:extLst>
              <a:ext uri="{FF2B5EF4-FFF2-40B4-BE49-F238E27FC236}">
                <a16:creationId xmlns:a16="http://schemas.microsoft.com/office/drawing/2014/main" id="{3E7E5CD1-793D-6FED-A6B4-B2752274A223}"/>
              </a:ext>
            </a:extLst>
          </p:cNvPr>
          <p:cNvSpPr/>
          <p:nvPr/>
        </p:nvSpPr>
        <p:spPr>
          <a:xfrm>
            <a:off x="5169355" y="3703684"/>
            <a:ext cx="3019388" cy="230833"/>
          </a:xfrm>
          <a:prstGeom prst="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n>
                  <a:solidFill>
                    <a:schemeClr val="accent3">
                      <a:lumMod val="50000"/>
                    </a:schemeClr>
                  </a:solidFill>
                </a:ln>
              </a:rPr>
              <a:t>Ho Chi Minh City, 30 November  2023</a:t>
            </a:r>
          </a:p>
        </p:txBody>
      </p:sp>
      <p:grpSp>
        <p:nvGrpSpPr>
          <p:cNvPr id="17" name="Group 16">
            <a:extLst>
              <a:ext uri="{FF2B5EF4-FFF2-40B4-BE49-F238E27FC236}">
                <a16:creationId xmlns:a16="http://schemas.microsoft.com/office/drawing/2014/main" id="{445CC960-48F7-38A8-1C85-75F70D3298C9}"/>
              </a:ext>
            </a:extLst>
          </p:cNvPr>
          <p:cNvGrpSpPr/>
          <p:nvPr/>
        </p:nvGrpSpPr>
        <p:grpSpPr>
          <a:xfrm>
            <a:off x="1473" y="1054"/>
            <a:ext cx="1149066" cy="1887009"/>
            <a:chOff x="808111" y="-20084"/>
            <a:chExt cx="3896959" cy="5507649"/>
          </a:xfrm>
        </p:grpSpPr>
        <p:grpSp>
          <p:nvGrpSpPr>
            <p:cNvPr id="18" name="Group 17">
              <a:extLst>
                <a:ext uri="{FF2B5EF4-FFF2-40B4-BE49-F238E27FC236}">
                  <a16:creationId xmlns:a16="http://schemas.microsoft.com/office/drawing/2014/main" id="{0971171C-A50B-3B78-5241-FAE0F001C070}"/>
                </a:ext>
              </a:extLst>
            </p:cNvPr>
            <p:cNvGrpSpPr/>
            <p:nvPr/>
          </p:nvGrpSpPr>
          <p:grpSpPr>
            <a:xfrm>
              <a:off x="3942094" y="-1847"/>
              <a:ext cx="762976" cy="3863294"/>
              <a:chOff x="3942094" y="-1847"/>
              <a:chExt cx="762976" cy="3863294"/>
            </a:xfrm>
            <a:solidFill>
              <a:schemeClr val="accent2"/>
            </a:solidFill>
          </p:grpSpPr>
          <p:sp>
            <p:nvSpPr>
              <p:cNvPr id="55" name="Rectangle 54">
                <a:extLst>
                  <a:ext uri="{FF2B5EF4-FFF2-40B4-BE49-F238E27FC236}">
                    <a16:creationId xmlns:a16="http://schemas.microsoft.com/office/drawing/2014/main" id="{A49144F3-6129-3403-5320-44AE46A4E0EC}"/>
                  </a:ext>
                </a:extLst>
              </p:cNvPr>
              <p:cNvSpPr/>
              <p:nvPr/>
            </p:nvSpPr>
            <p:spPr>
              <a:xfrm>
                <a:off x="4288244" y="-1847"/>
                <a:ext cx="72000" cy="2651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ln>
                    <a:solidFill>
                      <a:sysClr val="windowText" lastClr="000000"/>
                    </a:solidFill>
                  </a:ln>
                  <a:solidFill>
                    <a:schemeClr val="tx1"/>
                  </a:solidFill>
                </a:endParaRPr>
              </a:p>
            </p:txBody>
          </p:sp>
          <p:sp>
            <p:nvSpPr>
              <p:cNvPr id="56" name="Freeform: Shape 138">
                <a:extLst>
                  <a:ext uri="{FF2B5EF4-FFF2-40B4-BE49-F238E27FC236}">
                    <a16:creationId xmlns:a16="http://schemas.microsoft.com/office/drawing/2014/main" id="{AB9119CF-C7F4-0EA1-F4C4-014A5FD594A9}"/>
                  </a:ext>
                </a:extLst>
              </p:cNvPr>
              <p:cNvSpPr/>
              <p:nvPr/>
            </p:nvSpPr>
            <p:spPr>
              <a:xfrm rot="5400000" flipH="1">
                <a:off x="3694759" y="2851136"/>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9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9 w 1075004"/>
                  <a:gd name="connsiteY13" fmla="*/ 345279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3 h 652173"/>
                  <a:gd name="connsiteX20" fmla="*/ 421371 w 1075004"/>
                  <a:gd name="connsiteY20" fmla="*/ 402653 h 652173"/>
                  <a:gd name="connsiteX21" fmla="*/ 421370 w 1075004"/>
                  <a:gd name="connsiteY21" fmla="*/ 417162 h 652173"/>
                  <a:gd name="connsiteX22" fmla="*/ 762268 w 1075004"/>
                  <a:gd name="connsiteY22" fmla="*/ 381333 h 652173"/>
                  <a:gd name="connsiteX23" fmla="*/ 780980 w 1075004"/>
                  <a:gd name="connsiteY23" fmla="*/ 396486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1 h 652173"/>
                  <a:gd name="connsiteX29" fmla="*/ 398669 w 1075004"/>
                  <a:gd name="connsiteY29" fmla="*/ 402653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70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70 w 1075004"/>
                  <a:gd name="connsiteY43" fmla="*/ 253854 h 652173"/>
                  <a:gd name="connsiteX44" fmla="*/ 398670 w 1075004"/>
                  <a:gd name="connsiteY44" fmla="*/ 226224 h 652173"/>
                  <a:gd name="connsiteX45" fmla="*/ 399282 w 1075004"/>
                  <a:gd name="connsiteY45" fmla="*/ 224745 h 652173"/>
                  <a:gd name="connsiteX46" fmla="*/ 397876 w 1075004"/>
                  <a:gd name="connsiteY46" fmla="*/ 220285 h 652173"/>
                  <a:gd name="connsiteX47" fmla="*/ 416321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6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5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4 h 652173"/>
                  <a:gd name="connsiteX74" fmla="*/ 954893 w 1075004"/>
                  <a:gd name="connsiteY74" fmla="*/ 197162 h 652173"/>
                  <a:gd name="connsiteX75" fmla="*/ 925591 w 1075004"/>
                  <a:gd name="connsiteY75" fmla="*/ 226464 h 652173"/>
                  <a:gd name="connsiteX76" fmla="*/ 925591 w 1075004"/>
                  <a:gd name="connsiteY76" fmla="*/ 425710 h 652173"/>
                  <a:gd name="connsiteX77" fmla="*/ 954893 w 1075004"/>
                  <a:gd name="connsiteY77" fmla="*/ 455012 h 652173"/>
                  <a:gd name="connsiteX78" fmla="*/ 954893 w 1075004"/>
                  <a:gd name="connsiteY78" fmla="*/ 455011 h 652173"/>
                  <a:gd name="connsiteX79" fmla="*/ 984194 w 1075004"/>
                  <a:gd name="connsiteY79" fmla="*/ 425710 h 652173"/>
                  <a:gd name="connsiteX80" fmla="*/ 1075004 w 1075004"/>
                  <a:gd name="connsiteY80" fmla="*/ 402269 h 652173"/>
                  <a:gd name="connsiteX81" fmla="*/ 1075004 w 1075004"/>
                  <a:gd name="connsiteY81" fmla="*/ 249904 h 652173"/>
                  <a:gd name="connsiteX82" fmla="*/ 1045703 w 1075004"/>
                  <a:gd name="connsiteY82" fmla="*/ 220603 h 652173"/>
                  <a:gd name="connsiteX83" fmla="*/ 1016402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9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6"/>
                      <a:pt x="763875" y="269396"/>
                    </a:cubicBezTo>
                    <a:cubicBezTo>
                      <a:pt x="649707" y="259408"/>
                      <a:pt x="535539" y="249420"/>
                      <a:pt x="421371" y="239431"/>
                    </a:cubicBezTo>
                    <a:lnTo>
                      <a:pt x="421370" y="253854"/>
                    </a:lnTo>
                    <a:lnTo>
                      <a:pt x="447078" y="253854"/>
                    </a:lnTo>
                    <a:cubicBezTo>
                      <a:pt x="456482" y="253853"/>
                      <a:pt x="464104" y="261477"/>
                      <a:pt x="464104" y="270880"/>
                    </a:cubicBezTo>
                    <a:lnTo>
                      <a:pt x="464104" y="270879"/>
                    </a:lnTo>
                    <a:cubicBezTo>
                      <a:pt x="464104" y="280282"/>
                      <a:pt x="456482" y="287905"/>
                      <a:pt x="447079" y="287905"/>
                    </a:cubicBezTo>
                    <a:cubicBezTo>
                      <a:pt x="438509" y="287905"/>
                      <a:pt x="429940" y="287905"/>
                      <a:pt x="421371" y="287905"/>
                    </a:cubicBezTo>
                    <a:lnTo>
                      <a:pt x="421371" y="311227"/>
                    </a:lnTo>
                    <a:lnTo>
                      <a:pt x="447078" y="311227"/>
                    </a:lnTo>
                    <a:cubicBezTo>
                      <a:pt x="456482" y="311227"/>
                      <a:pt x="464104" y="318850"/>
                      <a:pt x="464104" y="328253"/>
                    </a:cubicBezTo>
                    <a:lnTo>
                      <a:pt x="464104" y="328253"/>
                    </a:lnTo>
                    <a:cubicBezTo>
                      <a:pt x="464104" y="337655"/>
                      <a:pt x="456482" y="345279"/>
                      <a:pt x="447079" y="345279"/>
                    </a:cubicBezTo>
                    <a:cubicBezTo>
                      <a:pt x="438510" y="345279"/>
                      <a:pt x="429940" y="345279"/>
                      <a:pt x="421371" y="345279"/>
                    </a:cubicBezTo>
                    <a:lnTo>
                      <a:pt x="421371" y="368601"/>
                    </a:lnTo>
                    <a:lnTo>
                      <a:pt x="447078" y="368601"/>
                    </a:lnTo>
                    <a:cubicBezTo>
                      <a:pt x="456482" y="368601"/>
                      <a:pt x="464104" y="376224"/>
                      <a:pt x="464104" y="385627"/>
                    </a:cubicBezTo>
                    <a:lnTo>
                      <a:pt x="464104" y="385627"/>
                    </a:lnTo>
                    <a:cubicBezTo>
                      <a:pt x="464104" y="395030"/>
                      <a:pt x="456481" y="402652"/>
                      <a:pt x="447079" y="402653"/>
                    </a:cubicBezTo>
                    <a:cubicBezTo>
                      <a:pt x="438509" y="402653"/>
                      <a:pt x="429940" y="402652"/>
                      <a:pt x="421371" y="402653"/>
                    </a:cubicBezTo>
                    <a:lnTo>
                      <a:pt x="421370" y="417162"/>
                    </a:lnTo>
                    <a:lnTo>
                      <a:pt x="762268" y="381333"/>
                    </a:lnTo>
                    <a:cubicBezTo>
                      <a:pt x="771619" y="380350"/>
                      <a:pt x="779997" y="387134"/>
                      <a:pt x="780980" y="396486"/>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1"/>
                    </a:lnTo>
                    <a:lnTo>
                      <a:pt x="398669" y="402653"/>
                    </a:lnTo>
                    <a:lnTo>
                      <a:pt x="372962" y="402653"/>
                    </a:lnTo>
                    <a:cubicBezTo>
                      <a:pt x="363559" y="402653"/>
                      <a:pt x="355936" y="395031"/>
                      <a:pt x="355936" y="385627"/>
                    </a:cubicBezTo>
                    <a:cubicBezTo>
                      <a:pt x="355936" y="376224"/>
                      <a:pt x="363559" y="368601"/>
                      <a:pt x="372962" y="368601"/>
                    </a:cubicBezTo>
                    <a:lnTo>
                      <a:pt x="398669" y="368601"/>
                    </a:lnTo>
                    <a:lnTo>
                      <a:pt x="398670" y="345279"/>
                    </a:lnTo>
                    <a:lnTo>
                      <a:pt x="372962" y="345279"/>
                    </a:lnTo>
                    <a:cubicBezTo>
                      <a:pt x="363559" y="345279"/>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7"/>
                      <a:pt x="363559" y="253854"/>
                      <a:pt x="372962" y="253854"/>
                    </a:cubicBezTo>
                    <a:lnTo>
                      <a:pt x="398670" y="253854"/>
                    </a:lnTo>
                    <a:lnTo>
                      <a:pt x="398670" y="226224"/>
                    </a:lnTo>
                    <a:cubicBezTo>
                      <a:pt x="398670" y="225699"/>
                      <a:pt x="398705" y="225182"/>
                      <a:pt x="399282" y="224745"/>
                    </a:cubicBezTo>
                    <a:lnTo>
                      <a:pt x="397876" y="220285"/>
                    </a:lnTo>
                    <a:cubicBezTo>
                      <a:pt x="398695" y="210917"/>
                      <a:pt x="406953" y="203988"/>
                      <a:pt x="416321" y="204807"/>
                    </a:cubicBezTo>
                    <a:lnTo>
                      <a:pt x="766843" y="235474"/>
                    </a:lnTo>
                    <a:cubicBezTo>
                      <a:pt x="776210" y="236294"/>
                      <a:pt x="783140" y="244551"/>
                      <a:pt x="782320" y="253919"/>
                    </a:cubicBezTo>
                    <a:close/>
                    <a:moveTo>
                      <a:pt x="787242" y="326087"/>
                    </a:moveTo>
                    <a:lnTo>
                      <a:pt x="785600" y="324445"/>
                    </a:lnTo>
                    <a:lnTo>
                      <a:pt x="785600" y="237207"/>
                    </a:lnTo>
                    <a:cubicBezTo>
                      <a:pt x="785600" y="202145"/>
                      <a:pt x="757177" y="173722"/>
                      <a:pt x="722116" y="173722"/>
                    </a:cubicBezTo>
                    <a:lnTo>
                      <a:pt x="634876" y="173722"/>
                    </a:lnTo>
                    <a:cubicBezTo>
                      <a:pt x="608806"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5" y="556665"/>
                    </a:cubicBezTo>
                    <a:lnTo>
                      <a:pt x="634877" y="478452"/>
                    </a:lnTo>
                    <a:lnTo>
                      <a:pt x="722116" y="478453"/>
                    </a:lnTo>
                    <a:cubicBezTo>
                      <a:pt x="757178" y="478452"/>
                      <a:pt x="785600" y="450030"/>
                      <a:pt x="785600" y="414968"/>
                    </a:cubicBezTo>
                    <a:lnTo>
                      <a:pt x="785600" y="327729"/>
                    </a:lnTo>
                    <a:close/>
                    <a:moveTo>
                      <a:pt x="893383" y="437430"/>
                    </a:moveTo>
                    <a:lnTo>
                      <a:pt x="893383" y="214743"/>
                    </a:lnTo>
                    <a:cubicBezTo>
                      <a:pt x="893383" y="198561"/>
                      <a:pt x="880265" y="185442"/>
                      <a:pt x="864082" y="185442"/>
                    </a:cubicBezTo>
                    <a:cubicBezTo>
                      <a:pt x="847900"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4"/>
                    </a:lnTo>
                    <a:cubicBezTo>
                      <a:pt x="984193" y="210281"/>
                      <a:pt x="971075" y="197163"/>
                      <a:pt x="954893" y="197162"/>
                    </a:cubicBezTo>
                    <a:cubicBezTo>
                      <a:pt x="938710" y="197163"/>
                      <a:pt x="925591" y="210281"/>
                      <a:pt x="925591" y="226464"/>
                    </a:cubicBezTo>
                    <a:lnTo>
                      <a:pt x="925591" y="425710"/>
                    </a:lnTo>
                    <a:cubicBezTo>
                      <a:pt x="925591" y="441893"/>
                      <a:pt x="938710" y="455012"/>
                      <a:pt x="954893" y="455012"/>
                    </a:cubicBezTo>
                    <a:lnTo>
                      <a:pt x="954893" y="455011"/>
                    </a:lnTo>
                    <a:cubicBezTo>
                      <a:pt x="971075" y="455011"/>
                      <a:pt x="984194" y="441892"/>
                      <a:pt x="984194" y="425710"/>
                    </a:cubicBezTo>
                    <a:close/>
                    <a:moveTo>
                      <a:pt x="1075004" y="402269"/>
                    </a:moveTo>
                    <a:lnTo>
                      <a:pt x="1075004" y="249904"/>
                    </a:lnTo>
                    <a:cubicBezTo>
                      <a:pt x="1075004" y="233721"/>
                      <a:pt x="1061885" y="220603"/>
                      <a:pt x="1045703" y="220603"/>
                    </a:cubicBezTo>
                    <a:cubicBezTo>
                      <a:pt x="1029520" y="220603"/>
                      <a:pt x="1016402" y="233721"/>
                      <a:pt x="1016402" y="249904"/>
                    </a:cubicBezTo>
                    <a:lnTo>
                      <a:pt x="1016402" y="402269"/>
                    </a:lnTo>
                    <a:cubicBezTo>
                      <a:pt x="1016402" y="418452"/>
                      <a:pt x="1029520" y="431570"/>
                      <a:pt x="1045703" y="431570"/>
                    </a:cubicBezTo>
                    <a:lnTo>
                      <a:pt x="1045703" y="431570"/>
                    </a:lnTo>
                    <a:cubicBezTo>
                      <a:pt x="1061885" y="431570"/>
                      <a:pt x="1075004" y="418451"/>
                      <a:pt x="1075004" y="4022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ln>
                    <a:solidFill>
                      <a:sysClr val="windowText" lastClr="000000"/>
                    </a:solidFill>
                  </a:ln>
                  <a:solidFill>
                    <a:schemeClr val="tx1"/>
                  </a:solidFill>
                </a:endParaRPr>
              </a:p>
            </p:txBody>
          </p:sp>
        </p:grpSp>
        <p:grpSp>
          <p:nvGrpSpPr>
            <p:cNvPr id="19" name="Group 18">
              <a:extLst>
                <a:ext uri="{FF2B5EF4-FFF2-40B4-BE49-F238E27FC236}">
                  <a16:creationId xmlns:a16="http://schemas.microsoft.com/office/drawing/2014/main" id="{0CF136A5-79CD-AD81-4D64-577CAB6C4E0E}"/>
                </a:ext>
              </a:extLst>
            </p:cNvPr>
            <p:cNvGrpSpPr/>
            <p:nvPr/>
          </p:nvGrpSpPr>
          <p:grpSpPr>
            <a:xfrm>
              <a:off x="3158599" y="-1847"/>
              <a:ext cx="762976" cy="2936601"/>
              <a:chOff x="3158599" y="-1847"/>
              <a:chExt cx="762976" cy="2936601"/>
            </a:xfrm>
            <a:solidFill>
              <a:schemeClr val="accent4"/>
            </a:solidFill>
          </p:grpSpPr>
          <p:sp>
            <p:nvSpPr>
              <p:cNvPr id="38" name="Rectangle 37">
                <a:extLst>
                  <a:ext uri="{FF2B5EF4-FFF2-40B4-BE49-F238E27FC236}">
                    <a16:creationId xmlns:a16="http://schemas.microsoft.com/office/drawing/2014/main" id="{D1118D9B-00F6-81AD-AC12-3FE105422D94}"/>
                  </a:ext>
                </a:extLst>
              </p:cNvPr>
              <p:cNvSpPr/>
              <p:nvPr/>
            </p:nvSpPr>
            <p:spPr>
              <a:xfrm>
                <a:off x="3501625" y="-1847"/>
                <a:ext cx="72000" cy="1737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ln>
                    <a:solidFill>
                      <a:sysClr val="windowText" lastClr="000000"/>
                    </a:solidFill>
                  </a:ln>
                  <a:solidFill>
                    <a:schemeClr val="tx1"/>
                  </a:solidFill>
                </a:endParaRPr>
              </a:p>
            </p:txBody>
          </p:sp>
          <p:sp>
            <p:nvSpPr>
              <p:cNvPr id="54" name="Freeform: Shape 141">
                <a:extLst>
                  <a:ext uri="{FF2B5EF4-FFF2-40B4-BE49-F238E27FC236}">
                    <a16:creationId xmlns:a16="http://schemas.microsoft.com/office/drawing/2014/main" id="{FC41CB10-C44F-F532-2C4F-013FAF53B98D}"/>
                  </a:ext>
                </a:extLst>
              </p:cNvPr>
              <p:cNvSpPr/>
              <p:nvPr/>
            </p:nvSpPr>
            <p:spPr>
              <a:xfrm rot="5400000" flipH="1">
                <a:off x="2911264" y="1924443"/>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9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9 w 1075004"/>
                  <a:gd name="connsiteY13" fmla="*/ 345278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2 h 652173"/>
                  <a:gd name="connsiteX20" fmla="*/ 421371 w 1075004"/>
                  <a:gd name="connsiteY20" fmla="*/ 402652 h 652173"/>
                  <a:gd name="connsiteX21" fmla="*/ 421370 w 1075004"/>
                  <a:gd name="connsiteY21" fmla="*/ 417162 h 652173"/>
                  <a:gd name="connsiteX22" fmla="*/ 762268 w 1075004"/>
                  <a:gd name="connsiteY22" fmla="*/ 381332 h 652173"/>
                  <a:gd name="connsiteX23" fmla="*/ 780980 w 1075004"/>
                  <a:gd name="connsiteY23" fmla="*/ 396486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0 h 652173"/>
                  <a:gd name="connsiteX29" fmla="*/ 398669 w 1075004"/>
                  <a:gd name="connsiteY29" fmla="*/ 402652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70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70 w 1075004"/>
                  <a:gd name="connsiteY43" fmla="*/ 253854 h 652173"/>
                  <a:gd name="connsiteX44" fmla="*/ 398670 w 1075004"/>
                  <a:gd name="connsiteY44" fmla="*/ 226224 h 652173"/>
                  <a:gd name="connsiteX45" fmla="*/ 399282 w 1075004"/>
                  <a:gd name="connsiteY45" fmla="*/ 224745 h 652173"/>
                  <a:gd name="connsiteX46" fmla="*/ 397876 w 1075004"/>
                  <a:gd name="connsiteY46" fmla="*/ 220285 h 652173"/>
                  <a:gd name="connsiteX47" fmla="*/ 416321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6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5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4 h 652173"/>
                  <a:gd name="connsiteX74" fmla="*/ 954892 w 1075004"/>
                  <a:gd name="connsiteY74" fmla="*/ 197162 h 652173"/>
                  <a:gd name="connsiteX75" fmla="*/ 925591 w 1075004"/>
                  <a:gd name="connsiteY75" fmla="*/ 226464 h 652173"/>
                  <a:gd name="connsiteX76" fmla="*/ 925591 w 1075004"/>
                  <a:gd name="connsiteY76" fmla="*/ 425710 h 652173"/>
                  <a:gd name="connsiteX77" fmla="*/ 954892 w 1075004"/>
                  <a:gd name="connsiteY77" fmla="*/ 455011 h 652173"/>
                  <a:gd name="connsiteX78" fmla="*/ 954892 w 1075004"/>
                  <a:gd name="connsiteY78" fmla="*/ 455011 h 652173"/>
                  <a:gd name="connsiteX79" fmla="*/ 984194 w 1075004"/>
                  <a:gd name="connsiteY79" fmla="*/ 425710 h 652173"/>
                  <a:gd name="connsiteX80" fmla="*/ 1075004 w 1075004"/>
                  <a:gd name="connsiteY80" fmla="*/ 402268 h 652173"/>
                  <a:gd name="connsiteX81" fmla="*/ 1075004 w 1075004"/>
                  <a:gd name="connsiteY81" fmla="*/ 249904 h 652173"/>
                  <a:gd name="connsiteX82" fmla="*/ 1045703 w 1075004"/>
                  <a:gd name="connsiteY82" fmla="*/ 220603 h 652173"/>
                  <a:gd name="connsiteX83" fmla="*/ 1016402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8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5"/>
                      <a:pt x="763875" y="269396"/>
                    </a:cubicBezTo>
                    <a:cubicBezTo>
                      <a:pt x="649707" y="259408"/>
                      <a:pt x="535539" y="249420"/>
                      <a:pt x="421371" y="239431"/>
                    </a:cubicBezTo>
                    <a:lnTo>
                      <a:pt x="421370" y="253854"/>
                    </a:lnTo>
                    <a:lnTo>
                      <a:pt x="447078" y="253854"/>
                    </a:lnTo>
                    <a:cubicBezTo>
                      <a:pt x="456482" y="253853"/>
                      <a:pt x="464104" y="261476"/>
                      <a:pt x="464104" y="270880"/>
                    </a:cubicBezTo>
                    <a:lnTo>
                      <a:pt x="464104" y="270879"/>
                    </a:lnTo>
                    <a:cubicBezTo>
                      <a:pt x="464104" y="280282"/>
                      <a:pt x="456482" y="287905"/>
                      <a:pt x="447079" y="287905"/>
                    </a:cubicBezTo>
                    <a:cubicBezTo>
                      <a:pt x="438509" y="287905"/>
                      <a:pt x="429940" y="287905"/>
                      <a:pt x="421371" y="287905"/>
                    </a:cubicBezTo>
                    <a:lnTo>
                      <a:pt x="421371" y="311227"/>
                    </a:lnTo>
                    <a:lnTo>
                      <a:pt x="447078" y="311227"/>
                    </a:lnTo>
                    <a:cubicBezTo>
                      <a:pt x="456482" y="311227"/>
                      <a:pt x="464104" y="318850"/>
                      <a:pt x="464104" y="328253"/>
                    </a:cubicBezTo>
                    <a:lnTo>
                      <a:pt x="464104" y="328253"/>
                    </a:lnTo>
                    <a:cubicBezTo>
                      <a:pt x="464104" y="337655"/>
                      <a:pt x="456482" y="345278"/>
                      <a:pt x="447079" y="345278"/>
                    </a:cubicBezTo>
                    <a:cubicBezTo>
                      <a:pt x="438510" y="345278"/>
                      <a:pt x="429940" y="345278"/>
                      <a:pt x="421371" y="345279"/>
                    </a:cubicBezTo>
                    <a:lnTo>
                      <a:pt x="421371" y="368601"/>
                    </a:lnTo>
                    <a:lnTo>
                      <a:pt x="447078" y="368601"/>
                    </a:lnTo>
                    <a:cubicBezTo>
                      <a:pt x="456482" y="368601"/>
                      <a:pt x="464104" y="376223"/>
                      <a:pt x="464104" y="385627"/>
                    </a:cubicBezTo>
                    <a:lnTo>
                      <a:pt x="464104" y="385627"/>
                    </a:lnTo>
                    <a:cubicBezTo>
                      <a:pt x="464104" y="395030"/>
                      <a:pt x="456481" y="402652"/>
                      <a:pt x="447079" y="402652"/>
                    </a:cubicBezTo>
                    <a:cubicBezTo>
                      <a:pt x="438509" y="402652"/>
                      <a:pt x="429940" y="402652"/>
                      <a:pt x="421371" y="402652"/>
                    </a:cubicBezTo>
                    <a:lnTo>
                      <a:pt x="421370" y="417162"/>
                    </a:lnTo>
                    <a:lnTo>
                      <a:pt x="762268" y="381332"/>
                    </a:lnTo>
                    <a:cubicBezTo>
                      <a:pt x="771619" y="380350"/>
                      <a:pt x="779997" y="387134"/>
                      <a:pt x="780980" y="396486"/>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0"/>
                    </a:lnTo>
                    <a:lnTo>
                      <a:pt x="398669" y="402652"/>
                    </a:lnTo>
                    <a:lnTo>
                      <a:pt x="372962" y="402653"/>
                    </a:lnTo>
                    <a:cubicBezTo>
                      <a:pt x="363559" y="402653"/>
                      <a:pt x="355936" y="395031"/>
                      <a:pt x="355936" y="385627"/>
                    </a:cubicBezTo>
                    <a:cubicBezTo>
                      <a:pt x="355936" y="376224"/>
                      <a:pt x="363559" y="368601"/>
                      <a:pt x="372962" y="368601"/>
                    </a:cubicBezTo>
                    <a:lnTo>
                      <a:pt x="398669" y="368601"/>
                    </a:lnTo>
                    <a:lnTo>
                      <a:pt x="398670" y="345279"/>
                    </a:lnTo>
                    <a:lnTo>
                      <a:pt x="372962" y="345279"/>
                    </a:lnTo>
                    <a:cubicBezTo>
                      <a:pt x="363559" y="345278"/>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6"/>
                      <a:pt x="363559" y="253854"/>
                      <a:pt x="372962" y="253854"/>
                    </a:cubicBezTo>
                    <a:lnTo>
                      <a:pt x="398670" y="253854"/>
                    </a:lnTo>
                    <a:lnTo>
                      <a:pt x="398670" y="226224"/>
                    </a:lnTo>
                    <a:cubicBezTo>
                      <a:pt x="398670" y="225699"/>
                      <a:pt x="398705" y="225182"/>
                      <a:pt x="399282" y="224745"/>
                    </a:cubicBezTo>
                    <a:lnTo>
                      <a:pt x="397876" y="220285"/>
                    </a:lnTo>
                    <a:cubicBezTo>
                      <a:pt x="398695" y="210917"/>
                      <a:pt x="406953" y="203988"/>
                      <a:pt x="416321" y="204807"/>
                    </a:cubicBezTo>
                    <a:lnTo>
                      <a:pt x="766843" y="235474"/>
                    </a:lnTo>
                    <a:cubicBezTo>
                      <a:pt x="776210" y="236294"/>
                      <a:pt x="783140" y="244551"/>
                      <a:pt x="782320" y="253919"/>
                    </a:cubicBezTo>
                    <a:close/>
                    <a:moveTo>
                      <a:pt x="787242" y="326087"/>
                    </a:moveTo>
                    <a:lnTo>
                      <a:pt x="785600" y="324445"/>
                    </a:lnTo>
                    <a:lnTo>
                      <a:pt x="785600" y="237207"/>
                    </a:lnTo>
                    <a:cubicBezTo>
                      <a:pt x="785600" y="202145"/>
                      <a:pt x="757177" y="173722"/>
                      <a:pt x="722116" y="173722"/>
                    </a:cubicBezTo>
                    <a:lnTo>
                      <a:pt x="634876" y="173722"/>
                    </a:lnTo>
                    <a:cubicBezTo>
                      <a:pt x="608806"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5" y="556665"/>
                    </a:cubicBezTo>
                    <a:lnTo>
                      <a:pt x="634877" y="478452"/>
                    </a:lnTo>
                    <a:lnTo>
                      <a:pt x="722116" y="478453"/>
                    </a:lnTo>
                    <a:cubicBezTo>
                      <a:pt x="757178" y="478452"/>
                      <a:pt x="785600" y="450029"/>
                      <a:pt x="785600" y="414968"/>
                    </a:cubicBezTo>
                    <a:lnTo>
                      <a:pt x="785600" y="327729"/>
                    </a:lnTo>
                    <a:close/>
                    <a:moveTo>
                      <a:pt x="893383" y="437430"/>
                    </a:moveTo>
                    <a:lnTo>
                      <a:pt x="893383" y="214743"/>
                    </a:lnTo>
                    <a:cubicBezTo>
                      <a:pt x="893383" y="198561"/>
                      <a:pt x="880265" y="185442"/>
                      <a:pt x="864082" y="185442"/>
                    </a:cubicBezTo>
                    <a:cubicBezTo>
                      <a:pt x="847900"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4"/>
                    </a:lnTo>
                    <a:cubicBezTo>
                      <a:pt x="984193" y="210281"/>
                      <a:pt x="971075" y="197163"/>
                      <a:pt x="954892" y="197162"/>
                    </a:cubicBezTo>
                    <a:cubicBezTo>
                      <a:pt x="938710" y="197163"/>
                      <a:pt x="925591" y="210281"/>
                      <a:pt x="925591" y="226464"/>
                    </a:cubicBezTo>
                    <a:lnTo>
                      <a:pt x="925591" y="425710"/>
                    </a:lnTo>
                    <a:cubicBezTo>
                      <a:pt x="925591" y="441893"/>
                      <a:pt x="938710" y="455011"/>
                      <a:pt x="954892" y="455011"/>
                    </a:cubicBezTo>
                    <a:lnTo>
                      <a:pt x="954892" y="455011"/>
                    </a:lnTo>
                    <a:cubicBezTo>
                      <a:pt x="971075" y="455011"/>
                      <a:pt x="984194" y="441892"/>
                      <a:pt x="984194" y="425710"/>
                    </a:cubicBezTo>
                    <a:close/>
                    <a:moveTo>
                      <a:pt x="1075004" y="402268"/>
                    </a:moveTo>
                    <a:lnTo>
                      <a:pt x="1075004" y="249904"/>
                    </a:lnTo>
                    <a:cubicBezTo>
                      <a:pt x="1075004" y="233721"/>
                      <a:pt x="1061885" y="220603"/>
                      <a:pt x="1045703" y="220603"/>
                    </a:cubicBezTo>
                    <a:cubicBezTo>
                      <a:pt x="1029520" y="220603"/>
                      <a:pt x="1016402" y="233721"/>
                      <a:pt x="1016402" y="249904"/>
                    </a:cubicBezTo>
                    <a:lnTo>
                      <a:pt x="1016402" y="402269"/>
                    </a:lnTo>
                    <a:cubicBezTo>
                      <a:pt x="1016402" y="418451"/>
                      <a:pt x="1029520" y="431570"/>
                      <a:pt x="1045703" y="431570"/>
                    </a:cubicBezTo>
                    <a:lnTo>
                      <a:pt x="1045703" y="431570"/>
                    </a:lnTo>
                    <a:cubicBezTo>
                      <a:pt x="1061885" y="431570"/>
                      <a:pt x="1075004" y="418451"/>
                      <a:pt x="1075004" y="402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ln>
                    <a:solidFill>
                      <a:sysClr val="windowText" lastClr="000000"/>
                    </a:solidFill>
                  </a:ln>
                  <a:solidFill>
                    <a:schemeClr val="tx1"/>
                  </a:solidFill>
                </a:endParaRPr>
              </a:p>
            </p:txBody>
          </p:sp>
        </p:grpSp>
        <p:grpSp>
          <p:nvGrpSpPr>
            <p:cNvPr id="21" name="Group 20">
              <a:extLst>
                <a:ext uri="{FF2B5EF4-FFF2-40B4-BE49-F238E27FC236}">
                  <a16:creationId xmlns:a16="http://schemas.microsoft.com/office/drawing/2014/main" id="{9AD88C3B-1337-AF54-227B-03B1AAE7C058}"/>
                </a:ext>
              </a:extLst>
            </p:cNvPr>
            <p:cNvGrpSpPr/>
            <p:nvPr/>
          </p:nvGrpSpPr>
          <p:grpSpPr>
            <a:xfrm>
              <a:off x="2015424" y="-1847"/>
              <a:ext cx="1437328" cy="5489412"/>
              <a:chOff x="2015424" y="-1847"/>
              <a:chExt cx="1437328" cy="5489412"/>
            </a:xfrm>
          </p:grpSpPr>
          <p:sp>
            <p:nvSpPr>
              <p:cNvPr id="31" name="Rectangle 30">
                <a:extLst>
                  <a:ext uri="{FF2B5EF4-FFF2-40B4-BE49-F238E27FC236}">
                    <a16:creationId xmlns:a16="http://schemas.microsoft.com/office/drawing/2014/main" id="{D2AC814A-32EB-C108-7B7E-AF13DFF32907}"/>
                  </a:ext>
                </a:extLst>
              </p:cNvPr>
              <p:cNvSpPr/>
              <p:nvPr/>
            </p:nvSpPr>
            <p:spPr>
              <a:xfrm>
                <a:off x="2701620" y="-1847"/>
                <a:ext cx="72000" cy="4023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ln>
                    <a:solidFill>
                      <a:sysClr val="windowText" lastClr="000000"/>
                    </a:solidFill>
                  </a:ln>
                  <a:solidFill>
                    <a:schemeClr val="tx1"/>
                  </a:solidFill>
                </a:endParaRPr>
              </a:p>
            </p:txBody>
          </p:sp>
          <p:sp>
            <p:nvSpPr>
              <p:cNvPr id="33" name="Rounded Rectangle 51">
                <a:extLst>
                  <a:ext uri="{FF2B5EF4-FFF2-40B4-BE49-F238E27FC236}">
                    <a16:creationId xmlns:a16="http://schemas.microsoft.com/office/drawing/2014/main" id="{83C094B4-FDA9-E3CF-8653-FBCFAE161BDF}"/>
                  </a:ext>
                </a:extLst>
              </p:cNvPr>
              <p:cNvSpPr/>
              <p:nvPr/>
            </p:nvSpPr>
            <p:spPr>
              <a:xfrm rot="5400000" flipH="1">
                <a:off x="1970982" y="4005795"/>
                <a:ext cx="1526212" cy="1437328"/>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ln>
                    <a:solidFill>
                      <a:sysClr val="windowText" lastClr="000000"/>
                    </a:solidFill>
                  </a:ln>
                  <a:solidFill>
                    <a:schemeClr val="tx1"/>
                  </a:solidFill>
                </a:endParaRPr>
              </a:p>
            </p:txBody>
          </p:sp>
        </p:grpSp>
        <p:grpSp>
          <p:nvGrpSpPr>
            <p:cNvPr id="23" name="Group 22">
              <a:extLst>
                <a:ext uri="{FF2B5EF4-FFF2-40B4-BE49-F238E27FC236}">
                  <a16:creationId xmlns:a16="http://schemas.microsoft.com/office/drawing/2014/main" id="{3ECB6AAB-E91A-E0DE-4771-16AF09530324}"/>
                </a:ext>
              </a:extLst>
            </p:cNvPr>
            <p:cNvGrpSpPr/>
            <p:nvPr/>
          </p:nvGrpSpPr>
          <p:grpSpPr>
            <a:xfrm>
              <a:off x="808111" y="-1847"/>
              <a:ext cx="762978" cy="3628896"/>
              <a:chOff x="808111" y="-1847"/>
              <a:chExt cx="762978" cy="3628896"/>
            </a:xfrm>
            <a:solidFill>
              <a:schemeClr val="accent2"/>
            </a:solidFill>
          </p:grpSpPr>
          <p:sp>
            <p:nvSpPr>
              <p:cNvPr id="27" name="Rectangle 26">
                <a:extLst>
                  <a:ext uri="{FF2B5EF4-FFF2-40B4-BE49-F238E27FC236}">
                    <a16:creationId xmlns:a16="http://schemas.microsoft.com/office/drawing/2014/main" id="{3D169B63-DF88-05B0-D562-BF2FB4E50A72}"/>
                  </a:ext>
                </a:extLst>
              </p:cNvPr>
              <p:cNvSpPr/>
              <p:nvPr/>
            </p:nvSpPr>
            <p:spPr>
              <a:xfrm>
                <a:off x="1152817" y="-1847"/>
                <a:ext cx="72000" cy="2377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ln>
                    <a:solidFill>
                      <a:sysClr val="windowText" lastClr="000000"/>
                    </a:solidFill>
                  </a:ln>
                  <a:solidFill>
                    <a:schemeClr val="tx1"/>
                  </a:solidFill>
                </a:endParaRPr>
              </a:p>
            </p:txBody>
          </p:sp>
          <p:sp>
            <p:nvSpPr>
              <p:cNvPr id="29" name="Freeform: Shape 147">
                <a:extLst>
                  <a:ext uri="{FF2B5EF4-FFF2-40B4-BE49-F238E27FC236}">
                    <a16:creationId xmlns:a16="http://schemas.microsoft.com/office/drawing/2014/main" id="{709EC3AA-6A0B-11D0-B454-C656B30D9FA1}"/>
                  </a:ext>
                </a:extLst>
              </p:cNvPr>
              <p:cNvSpPr/>
              <p:nvPr/>
            </p:nvSpPr>
            <p:spPr>
              <a:xfrm rot="5400000" flipH="1">
                <a:off x="560777" y="2616737"/>
                <a:ext cx="1257646" cy="762978"/>
              </a:xfrm>
              <a:custGeom>
                <a:avLst/>
                <a:gdLst>
                  <a:gd name="connsiteX0" fmla="*/ 782320 w 1075004"/>
                  <a:gd name="connsiteY0" fmla="*/ 253920 h 652174"/>
                  <a:gd name="connsiteX1" fmla="*/ 763875 w 1075004"/>
                  <a:gd name="connsiteY1" fmla="*/ 269397 h 652174"/>
                  <a:gd name="connsiteX2" fmla="*/ 421371 w 1075004"/>
                  <a:gd name="connsiteY2" fmla="*/ 239432 h 652174"/>
                  <a:gd name="connsiteX3" fmla="*/ 421370 w 1075004"/>
                  <a:gd name="connsiteY3" fmla="*/ 253855 h 652174"/>
                  <a:gd name="connsiteX4" fmla="*/ 447078 w 1075004"/>
                  <a:gd name="connsiteY4" fmla="*/ 253855 h 652174"/>
                  <a:gd name="connsiteX5" fmla="*/ 464104 w 1075004"/>
                  <a:gd name="connsiteY5" fmla="*/ 270881 h 652174"/>
                  <a:gd name="connsiteX6" fmla="*/ 464104 w 1075004"/>
                  <a:gd name="connsiteY6" fmla="*/ 270880 h 652174"/>
                  <a:gd name="connsiteX7" fmla="*/ 447079 w 1075004"/>
                  <a:gd name="connsiteY7" fmla="*/ 287906 h 652174"/>
                  <a:gd name="connsiteX8" fmla="*/ 421371 w 1075004"/>
                  <a:gd name="connsiteY8" fmla="*/ 287906 h 652174"/>
                  <a:gd name="connsiteX9" fmla="*/ 421371 w 1075004"/>
                  <a:gd name="connsiteY9" fmla="*/ 311228 h 652174"/>
                  <a:gd name="connsiteX10" fmla="*/ 447078 w 1075004"/>
                  <a:gd name="connsiteY10" fmla="*/ 311228 h 652174"/>
                  <a:gd name="connsiteX11" fmla="*/ 464104 w 1075004"/>
                  <a:gd name="connsiteY11" fmla="*/ 328254 h 652174"/>
                  <a:gd name="connsiteX12" fmla="*/ 464104 w 1075004"/>
                  <a:gd name="connsiteY12" fmla="*/ 328254 h 652174"/>
                  <a:gd name="connsiteX13" fmla="*/ 447079 w 1075004"/>
                  <a:gd name="connsiteY13" fmla="*/ 345279 h 652174"/>
                  <a:gd name="connsiteX14" fmla="*/ 421371 w 1075004"/>
                  <a:gd name="connsiteY14" fmla="*/ 345280 h 652174"/>
                  <a:gd name="connsiteX15" fmla="*/ 421371 w 1075004"/>
                  <a:gd name="connsiteY15" fmla="*/ 368602 h 652174"/>
                  <a:gd name="connsiteX16" fmla="*/ 447078 w 1075004"/>
                  <a:gd name="connsiteY16" fmla="*/ 368602 h 652174"/>
                  <a:gd name="connsiteX17" fmla="*/ 464104 w 1075004"/>
                  <a:gd name="connsiteY17" fmla="*/ 385628 h 652174"/>
                  <a:gd name="connsiteX18" fmla="*/ 464104 w 1075004"/>
                  <a:gd name="connsiteY18" fmla="*/ 385628 h 652174"/>
                  <a:gd name="connsiteX19" fmla="*/ 447079 w 1075004"/>
                  <a:gd name="connsiteY19" fmla="*/ 402653 h 652174"/>
                  <a:gd name="connsiteX20" fmla="*/ 421371 w 1075004"/>
                  <a:gd name="connsiteY20" fmla="*/ 402653 h 652174"/>
                  <a:gd name="connsiteX21" fmla="*/ 421370 w 1075004"/>
                  <a:gd name="connsiteY21" fmla="*/ 417163 h 652174"/>
                  <a:gd name="connsiteX22" fmla="*/ 762268 w 1075004"/>
                  <a:gd name="connsiteY22" fmla="*/ 381333 h 652174"/>
                  <a:gd name="connsiteX23" fmla="*/ 780980 w 1075004"/>
                  <a:gd name="connsiteY23" fmla="*/ 396486 h 652174"/>
                  <a:gd name="connsiteX24" fmla="*/ 765828 w 1075004"/>
                  <a:gd name="connsiteY24" fmla="*/ 415198 h 652174"/>
                  <a:gd name="connsiteX25" fmla="*/ 415893 w 1075004"/>
                  <a:gd name="connsiteY25" fmla="*/ 451978 h 652174"/>
                  <a:gd name="connsiteX26" fmla="*/ 397181 w 1075004"/>
                  <a:gd name="connsiteY26" fmla="*/ 436825 h 652174"/>
                  <a:gd name="connsiteX27" fmla="*/ 398889 w 1075004"/>
                  <a:gd name="connsiteY27" fmla="*/ 431061 h 652174"/>
                  <a:gd name="connsiteX28" fmla="*/ 398669 w 1075004"/>
                  <a:gd name="connsiteY28" fmla="*/ 430531 h 652174"/>
                  <a:gd name="connsiteX29" fmla="*/ 398669 w 1075004"/>
                  <a:gd name="connsiteY29" fmla="*/ 402653 h 652174"/>
                  <a:gd name="connsiteX30" fmla="*/ 372962 w 1075004"/>
                  <a:gd name="connsiteY30" fmla="*/ 402654 h 652174"/>
                  <a:gd name="connsiteX31" fmla="*/ 355936 w 1075004"/>
                  <a:gd name="connsiteY31" fmla="*/ 385628 h 652174"/>
                  <a:gd name="connsiteX32" fmla="*/ 372962 w 1075004"/>
                  <a:gd name="connsiteY32" fmla="*/ 368602 h 652174"/>
                  <a:gd name="connsiteX33" fmla="*/ 398669 w 1075004"/>
                  <a:gd name="connsiteY33" fmla="*/ 368602 h 652174"/>
                  <a:gd name="connsiteX34" fmla="*/ 398670 w 1075004"/>
                  <a:gd name="connsiteY34" fmla="*/ 345280 h 652174"/>
                  <a:gd name="connsiteX35" fmla="*/ 372962 w 1075004"/>
                  <a:gd name="connsiteY35" fmla="*/ 345280 h 652174"/>
                  <a:gd name="connsiteX36" fmla="*/ 355936 w 1075004"/>
                  <a:gd name="connsiteY36" fmla="*/ 328254 h 652174"/>
                  <a:gd name="connsiteX37" fmla="*/ 372962 w 1075004"/>
                  <a:gd name="connsiteY37" fmla="*/ 311229 h 652174"/>
                  <a:gd name="connsiteX38" fmla="*/ 398669 w 1075004"/>
                  <a:gd name="connsiteY38" fmla="*/ 311228 h 652174"/>
                  <a:gd name="connsiteX39" fmla="*/ 398669 w 1075004"/>
                  <a:gd name="connsiteY39" fmla="*/ 287906 h 652174"/>
                  <a:gd name="connsiteX40" fmla="*/ 372962 w 1075004"/>
                  <a:gd name="connsiteY40" fmla="*/ 287906 h 652174"/>
                  <a:gd name="connsiteX41" fmla="*/ 355936 w 1075004"/>
                  <a:gd name="connsiteY41" fmla="*/ 270881 h 652174"/>
                  <a:gd name="connsiteX42" fmla="*/ 372962 w 1075004"/>
                  <a:gd name="connsiteY42" fmla="*/ 253855 h 652174"/>
                  <a:gd name="connsiteX43" fmla="*/ 398670 w 1075004"/>
                  <a:gd name="connsiteY43" fmla="*/ 253855 h 652174"/>
                  <a:gd name="connsiteX44" fmla="*/ 398670 w 1075004"/>
                  <a:gd name="connsiteY44" fmla="*/ 226225 h 652174"/>
                  <a:gd name="connsiteX45" fmla="*/ 399282 w 1075004"/>
                  <a:gd name="connsiteY45" fmla="*/ 224746 h 652174"/>
                  <a:gd name="connsiteX46" fmla="*/ 397876 w 1075004"/>
                  <a:gd name="connsiteY46" fmla="*/ 220286 h 652174"/>
                  <a:gd name="connsiteX47" fmla="*/ 416321 w 1075004"/>
                  <a:gd name="connsiteY47" fmla="*/ 204808 h 652174"/>
                  <a:gd name="connsiteX48" fmla="*/ 766843 w 1075004"/>
                  <a:gd name="connsiteY48" fmla="*/ 235475 h 652174"/>
                  <a:gd name="connsiteX49" fmla="*/ 782320 w 1075004"/>
                  <a:gd name="connsiteY49" fmla="*/ 253920 h 652174"/>
                  <a:gd name="connsiteX50" fmla="*/ 787242 w 1075004"/>
                  <a:gd name="connsiteY50" fmla="*/ 326088 h 652174"/>
                  <a:gd name="connsiteX51" fmla="*/ 785600 w 1075004"/>
                  <a:gd name="connsiteY51" fmla="*/ 324446 h 652174"/>
                  <a:gd name="connsiteX52" fmla="*/ 785600 w 1075004"/>
                  <a:gd name="connsiteY52" fmla="*/ 237208 h 652174"/>
                  <a:gd name="connsiteX53" fmla="*/ 722116 w 1075004"/>
                  <a:gd name="connsiteY53" fmla="*/ 173723 h 652174"/>
                  <a:gd name="connsiteX54" fmla="*/ 634876 w 1075004"/>
                  <a:gd name="connsiteY54" fmla="*/ 173723 h 652174"/>
                  <a:gd name="connsiteX55" fmla="*/ 556664 w 1075004"/>
                  <a:gd name="connsiteY55" fmla="*/ 95510 h 652174"/>
                  <a:gd name="connsiteX56" fmla="*/ 95508 w 1075004"/>
                  <a:gd name="connsiteY56" fmla="*/ 95510 h 652174"/>
                  <a:gd name="connsiteX57" fmla="*/ 0 w 1075004"/>
                  <a:gd name="connsiteY57" fmla="*/ 326088 h 652174"/>
                  <a:gd name="connsiteX58" fmla="*/ 95508 w 1075004"/>
                  <a:gd name="connsiteY58" fmla="*/ 556666 h 652174"/>
                  <a:gd name="connsiteX59" fmla="*/ 556665 w 1075004"/>
                  <a:gd name="connsiteY59" fmla="*/ 556666 h 652174"/>
                  <a:gd name="connsiteX60" fmla="*/ 634877 w 1075004"/>
                  <a:gd name="connsiteY60" fmla="*/ 478453 h 652174"/>
                  <a:gd name="connsiteX61" fmla="*/ 722116 w 1075004"/>
                  <a:gd name="connsiteY61" fmla="*/ 478454 h 652174"/>
                  <a:gd name="connsiteX62" fmla="*/ 785600 w 1075004"/>
                  <a:gd name="connsiteY62" fmla="*/ 414969 h 652174"/>
                  <a:gd name="connsiteX63" fmla="*/ 785600 w 1075004"/>
                  <a:gd name="connsiteY63" fmla="*/ 327730 h 652174"/>
                  <a:gd name="connsiteX64" fmla="*/ 893383 w 1075004"/>
                  <a:gd name="connsiteY64" fmla="*/ 437431 h 652174"/>
                  <a:gd name="connsiteX65" fmla="*/ 893383 w 1075004"/>
                  <a:gd name="connsiteY65" fmla="*/ 214744 h 652174"/>
                  <a:gd name="connsiteX66" fmla="*/ 864082 w 1075004"/>
                  <a:gd name="connsiteY66" fmla="*/ 185443 h 652174"/>
                  <a:gd name="connsiteX67" fmla="*/ 834781 w 1075004"/>
                  <a:gd name="connsiteY67" fmla="*/ 214744 h 652174"/>
                  <a:gd name="connsiteX68" fmla="*/ 834781 w 1075004"/>
                  <a:gd name="connsiteY68" fmla="*/ 437432 h 652174"/>
                  <a:gd name="connsiteX69" fmla="*/ 864082 w 1075004"/>
                  <a:gd name="connsiteY69" fmla="*/ 466733 h 652174"/>
                  <a:gd name="connsiteX70" fmla="*/ 864082 w 1075004"/>
                  <a:gd name="connsiteY70" fmla="*/ 466732 h 652174"/>
                  <a:gd name="connsiteX71" fmla="*/ 893383 w 1075004"/>
                  <a:gd name="connsiteY71" fmla="*/ 437431 h 652174"/>
                  <a:gd name="connsiteX72" fmla="*/ 984194 w 1075004"/>
                  <a:gd name="connsiteY72" fmla="*/ 425711 h 652174"/>
                  <a:gd name="connsiteX73" fmla="*/ 984193 w 1075004"/>
                  <a:gd name="connsiteY73" fmla="*/ 226464 h 652174"/>
                  <a:gd name="connsiteX74" fmla="*/ 954893 w 1075004"/>
                  <a:gd name="connsiteY74" fmla="*/ 197163 h 652174"/>
                  <a:gd name="connsiteX75" fmla="*/ 925591 w 1075004"/>
                  <a:gd name="connsiteY75" fmla="*/ 226464 h 652174"/>
                  <a:gd name="connsiteX76" fmla="*/ 925591 w 1075004"/>
                  <a:gd name="connsiteY76" fmla="*/ 425711 h 652174"/>
                  <a:gd name="connsiteX77" fmla="*/ 954893 w 1075004"/>
                  <a:gd name="connsiteY77" fmla="*/ 455012 h 652174"/>
                  <a:gd name="connsiteX78" fmla="*/ 954893 w 1075004"/>
                  <a:gd name="connsiteY78" fmla="*/ 455012 h 652174"/>
                  <a:gd name="connsiteX79" fmla="*/ 984194 w 1075004"/>
                  <a:gd name="connsiteY79" fmla="*/ 425711 h 652174"/>
                  <a:gd name="connsiteX80" fmla="*/ 1075004 w 1075004"/>
                  <a:gd name="connsiteY80" fmla="*/ 402269 h 652174"/>
                  <a:gd name="connsiteX81" fmla="*/ 1075004 w 1075004"/>
                  <a:gd name="connsiteY81" fmla="*/ 249905 h 652174"/>
                  <a:gd name="connsiteX82" fmla="*/ 1045703 w 1075004"/>
                  <a:gd name="connsiteY82" fmla="*/ 220604 h 652174"/>
                  <a:gd name="connsiteX83" fmla="*/ 1016402 w 1075004"/>
                  <a:gd name="connsiteY83" fmla="*/ 249905 h 652174"/>
                  <a:gd name="connsiteX84" fmla="*/ 1016402 w 1075004"/>
                  <a:gd name="connsiteY84" fmla="*/ 402270 h 652174"/>
                  <a:gd name="connsiteX85" fmla="*/ 1045703 w 1075004"/>
                  <a:gd name="connsiteY85" fmla="*/ 431571 h 652174"/>
                  <a:gd name="connsiteX86" fmla="*/ 1045703 w 1075004"/>
                  <a:gd name="connsiteY86" fmla="*/ 431571 h 652174"/>
                  <a:gd name="connsiteX87" fmla="*/ 1075004 w 1075004"/>
                  <a:gd name="connsiteY87" fmla="*/ 402269 h 65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4">
                    <a:moveTo>
                      <a:pt x="782320" y="253920"/>
                    </a:moveTo>
                    <a:cubicBezTo>
                      <a:pt x="781500" y="263287"/>
                      <a:pt x="773242" y="270216"/>
                      <a:pt x="763875" y="269397"/>
                    </a:cubicBezTo>
                    <a:cubicBezTo>
                      <a:pt x="649707" y="259409"/>
                      <a:pt x="535539" y="249421"/>
                      <a:pt x="421371" y="239432"/>
                    </a:cubicBezTo>
                    <a:lnTo>
                      <a:pt x="421370" y="253855"/>
                    </a:lnTo>
                    <a:lnTo>
                      <a:pt x="447078" y="253855"/>
                    </a:lnTo>
                    <a:cubicBezTo>
                      <a:pt x="456482" y="253854"/>
                      <a:pt x="464104" y="261477"/>
                      <a:pt x="464104" y="270881"/>
                    </a:cubicBezTo>
                    <a:lnTo>
                      <a:pt x="464104" y="270880"/>
                    </a:lnTo>
                    <a:cubicBezTo>
                      <a:pt x="464104" y="280283"/>
                      <a:pt x="456482" y="287906"/>
                      <a:pt x="447079" y="287906"/>
                    </a:cubicBezTo>
                    <a:cubicBezTo>
                      <a:pt x="438509" y="287906"/>
                      <a:pt x="429940" y="287905"/>
                      <a:pt x="421371" y="287906"/>
                    </a:cubicBezTo>
                    <a:lnTo>
                      <a:pt x="421371" y="311228"/>
                    </a:lnTo>
                    <a:lnTo>
                      <a:pt x="447078" y="311228"/>
                    </a:lnTo>
                    <a:cubicBezTo>
                      <a:pt x="456482" y="311228"/>
                      <a:pt x="464104" y="318851"/>
                      <a:pt x="464104" y="328254"/>
                    </a:cubicBezTo>
                    <a:lnTo>
                      <a:pt x="464104" y="328254"/>
                    </a:lnTo>
                    <a:cubicBezTo>
                      <a:pt x="464104" y="337656"/>
                      <a:pt x="456482" y="345279"/>
                      <a:pt x="447079" y="345279"/>
                    </a:cubicBezTo>
                    <a:cubicBezTo>
                      <a:pt x="438510" y="345279"/>
                      <a:pt x="429940" y="345279"/>
                      <a:pt x="421371" y="345280"/>
                    </a:cubicBezTo>
                    <a:lnTo>
                      <a:pt x="421371" y="368602"/>
                    </a:lnTo>
                    <a:lnTo>
                      <a:pt x="447078" y="368602"/>
                    </a:lnTo>
                    <a:cubicBezTo>
                      <a:pt x="456482" y="368602"/>
                      <a:pt x="464104" y="376224"/>
                      <a:pt x="464104" y="385628"/>
                    </a:cubicBezTo>
                    <a:lnTo>
                      <a:pt x="464104" y="385628"/>
                    </a:lnTo>
                    <a:cubicBezTo>
                      <a:pt x="464104" y="395031"/>
                      <a:pt x="456481" y="402653"/>
                      <a:pt x="447079" y="402653"/>
                    </a:cubicBezTo>
                    <a:cubicBezTo>
                      <a:pt x="438509" y="402653"/>
                      <a:pt x="429940" y="402653"/>
                      <a:pt x="421371" y="402653"/>
                    </a:cubicBezTo>
                    <a:lnTo>
                      <a:pt x="421370" y="417163"/>
                    </a:lnTo>
                    <a:lnTo>
                      <a:pt x="762268" y="381333"/>
                    </a:lnTo>
                    <a:cubicBezTo>
                      <a:pt x="771619" y="380351"/>
                      <a:pt x="779997" y="387135"/>
                      <a:pt x="780980" y="396486"/>
                    </a:cubicBezTo>
                    <a:cubicBezTo>
                      <a:pt x="781963" y="405838"/>
                      <a:pt x="775179" y="414215"/>
                      <a:pt x="765828" y="415198"/>
                    </a:cubicBezTo>
                    <a:cubicBezTo>
                      <a:pt x="649182" y="427458"/>
                      <a:pt x="532538" y="439719"/>
                      <a:pt x="415893" y="451978"/>
                    </a:cubicBezTo>
                    <a:cubicBezTo>
                      <a:pt x="406541" y="452961"/>
                      <a:pt x="398164" y="446177"/>
                      <a:pt x="397181" y="436825"/>
                    </a:cubicBezTo>
                    <a:cubicBezTo>
                      <a:pt x="396959" y="434721"/>
                      <a:pt x="397132" y="432666"/>
                      <a:pt x="398889" y="431061"/>
                    </a:cubicBezTo>
                    <a:lnTo>
                      <a:pt x="398669" y="430531"/>
                    </a:lnTo>
                    <a:lnTo>
                      <a:pt x="398669" y="402653"/>
                    </a:lnTo>
                    <a:lnTo>
                      <a:pt x="372962" y="402654"/>
                    </a:lnTo>
                    <a:cubicBezTo>
                      <a:pt x="363559" y="402654"/>
                      <a:pt x="355936" y="395032"/>
                      <a:pt x="355936" y="385628"/>
                    </a:cubicBezTo>
                    <a:cubicBezTo>
                      <a:pt x="355936" y="376225"/>
                      <a:pt x="363559" y="368602"/>
                      <a:pt x="372962" y="368602"/>
                    </a:cubicBezTo>
                    <a:lnTo>
                      <a:pt x="398669" y="368602"/>
                    </a:lnTo>
                    <a:lnTo>
                      <a:pt x="398670" y="345280"/>
                    </a:lnTo>
                    <a:lnTo>
                      <a:pt x="372962" y="345280"/>
                    </a:lnTo>
                    <a:cubicBezTo>
                      <a:pt x="363559" y="345279"/>
                      <a:pt x="355937" y="337657"/>
                      <a:pt x="355936" y="328254"/>
                    </a:cubicBezTo>
                    <a:cubicBezTo>
                      <a:pt x="355937" y="318851"/>
                      <a:pt x="363559" y="311228"/>
                      <a:pt x="372962" y="311229"/>
                    </a:cubicBezTo>
                    <a:lnTo>
                      <a:pt x="398669" y="311228"/>
                    </a:lnTo>
                    <a:lnTo>
                      <a:pt x="398669" y="287906"/>
                    </a:lnTo>
                    <a:lnTo>
                      <a:pt x="372962" y="287906"/>
                    </a:lnTo>
                    <a:cubicBezTo>
                      <a:pt x="363559" y="287906"/>
                      <a:pt x="355936" y="280284"/>
                      <a:pt x="355936" y="270881"/>
                    </a:cubicBezTo>
                    <a:cubicBezTo>
                      <a:pt x="355936" y="261477"/>
                      <a:pt x="363559" y="253855"/>
                      <a:pt x="372962" y="253855"/>
                    </a:cubicBezTo>
                    <a:lnTo>
                      <a:pt x="398670" y="253855"/>
                    </a:lnTo>
                    <a:lnTo>
                      <a:pt x="398670" y="226225"/>
                    </a:lnTo>
                    <a:cubicBezTo>
                      <a:pt x="398670" y="225700"/>
                      <a:pt x="398705" y="225183"/>
                      <a:pt x="399282" y="224746"/>
                    </a:cubicBezTo>
                    <a:lnTo>
                      <a:pt x="397876" y="220286"/>
                    </a:lnTo>
                    <a:cubicBezTo>
                      <a:pt x="398695" y="210918"/>
                      <a:pt x="406953" y="203989"/>
                      <a:pt x="416321" y="204808"/>
                    </a:cubicBezTo>
                    <a:lnTo>
                      <a:pt x="766843" y="235475"/>
                    </a:lnTo>
                    <a:cubicBezTo>
                      <a:pt x="776210" y="236295"/>
                      <a:pt x="783140" y="244552"/>
                      <a:pt x="782320" y="253920"/>
                    </a:cubicBezTo>
                    <a:close/>
                    <a:moveTo>
                      <a:pt x="787242" y="326088"/>
                    </a:moveTo>
                    <a:lnTo>
                      <a:pt x="785600" y="324446"/>
                    </a:lnTo>
                    <a:lnTo>
                      <a:pt x="785600" y="237208"/>
                    </a:lnTo>
                    <a:cubicBezTo>
                      <a:pt x="785600" y="202146"/>
                      <a:pt x="757177" y="173723"/>
                      <a:pt x="722116" y="173723"/>
                    </a:cubicBezTo>
                    <a:lnTo>
                      <a:pt x="634876" y="173723"/>
                    </a:lnTo>
                    <a:cubicBezTo>
                      <a:pt x="608806" y="147652"/>
                      <a:pt x="582735" y="121580"/>
                      <a:pt x="556664" y="95510"/>
                    </a:cubicBezTo>
                    <a:cubicBezTo>
                      <a:pt x="429319" y="-31836"/>
                      <a:pt x="222853" y="-31835"/>
                      <a:pt x="95508" y="95510"/>
                    </a:cubicBezTo>
                    <a:cubicBezTo>
                      <a:pt x="31836" y="159182"/>
                      <a:pt x="0" y="242635"/>
                      <a:pt x="0" y="326088"/>
                    </a:cubicBezTo>
                    <a:cubicBezTo>
                      <a:pt x="0" y="409541"/>
                      <a:pt x="31836" y="492993"/>
                      <a:pt x="95508" y="556666"/>
                    </a:cubicBezTo>
                    <a:cubicBezTo>
                      <a:pt x="222853" y="684011"/>
                      <a:pt x="429320" y="684011"/>
                      <a:pt x="556665" y="556666"/>
                    </a:cubicBezTo>
                    <a:lnTo>
                      <a:pt x="634877" y="478453"/>
                    </a:lnTo>
                    <a:lnTo>
                      <a:pt x="722116" y="478454"/>
                    </a:lnTo>
                    <a:cubicBezTo>
                      <a:pt x="757178" y="478453"/>
                      <a:pt x="785600" y="450030"/>
                      <a:pt x="785600" y="414969"/>
                    </a:cubicBezTo>
                    <a:lnTo>
                      <a:pt x="785600" y="327730"/>
                    </a:lnTo>
                    <a:close/>
                    <a:moveTo>
                      <a:pt x="893383" y="437431"/>
                    </a:moveTo>
                    <a:lnTo>
                      <a:pt x="893383" y="214744"/>
                    </a:lnTo>
                    <a:cubicBezTo>
                      <a:pt x="893383" y="198562"/>
                      <a:pt x="880265" y="185443"/>
                      <a:pt x="864082" y="185443"/>
                    </a:cubicBezTo>
                    <a:cubicBezTo>
                      <a:pt x="847900" y="185443"/>
                      <a:pt x="834781" y="198562"/>
                      <a:pt x="834781" y="214744"/>
                    </a:cubicBezTo>
                    <a:lnTo>
                      <a:pt x="834781" y="437432"/>
                    </a:lnTo>
                    <a:cubicBezTo>
                      <a:pt x="834781" y="453614"/>
                      <a:pt x="847900" y="466733"/>
                      <a:pt x="864082" y="466733"/>
                    </a:cubicBezTo>
                    <a:lnTo>
                      <a:pt x="864082" y="466732"/>
                    </a:lnTo>
                    <a:cubicBezTo>
                      <a:pt x="880265" y="466732"/>
                      <a:pt x="893383" y="453614"/>
                      <a:pt x="893383" y="437431"/>
                    </a:cubicBezTo>
                    <a:close/>
                    <a:moveTo>
                      <a:pt x="984194" y="425711"/>
                    </a:moveTo>
                    <a:lnTo>
                      <a:pt x="984193" y="226464"/>
                    </a:lnTo>
                    <a:cubicBezTo>
                      <a:pt x="984193" y="210282"/>
                      <a:pt x="971075" y="197164"/>
                      <a:pt x="954893" y="197163"/>
                    </a:cubicBezTo>
                    <a:cubicBezTo>
                      <a:pt x="938710" y="197164"/>
                      <a:pt x="925591" y="210282"/>
                      <a:pt x="925591" y="226464"/>
                    </a:cubicBezTo>
                    <a:lnTo>
                      <a:pt x="925591" y="425711"/>
                    </a:lnTo>
                    <a:cubicBezTo>
                      <a:pt x="925591" y="441894"/>
                      <a:pt x="938710" y="455012"/>
                      <a:pt x="954893" y="455012"/>
                    </a:cubicBezTo>
                    <a:lnTo>
                      <a:pt x="954893" y="455012"/>
                    </a:lnTo>
                    <a:cubicBezTo>
                      <a:pt x="971075" y="455012"/>
                      <a:pt x="984194" y="441893"/>
                      <a:pt x="984194" y="425711"/>
                    </a:cubicBezTo>
                    <a:close/>
                    <a:moveTo>
                      <a:pt x="1075004" y="402269"/>
                    </a:moveTo>
                    <a:lnTo>
                      <a:pt x="1075004" y="249905"/>
                    </a:lnTo>
                    <a:cubicBezTo>
                      <a:pt x="1075004" y="233722"/>
                      <a:pt x="1061885" y="220604"/>
                      <a:pt x="1045703" y="220604"/>
                    </a:cubicBezTo>
                    <a:cubicBezTo>
                      <a:pt x="1029520" y="220604"/>
                      <a:pt x="1016402" y="233722"/>
                      <a:pt x="1016402" y="249905"/>
                    </a:cubicBezTo>
                    <a:lnTo>
                      <a:pt x="1016402" y="402270"/>
                    </a:lnTo>
                    <a:cubicBezTo>
                      <a:pt x="1016402" y="418452"/>
                      <a:pt x="1029520" y="431571"/>
                      <a:pt x="1045703" y="431571"/>
                    </a:cubicBezTo>
                    <a:lnTo>
                      <a:pt x="1045703" y="431571"/>
                    </a:lnTo>
                    <a:cubicBezTo>
                      <a:pt x="1061885" y="431571"/>
                      <a:pt x="1075004" y="418452"/>
                      <a:pt x="1075004" y="4022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ln>
                    <a:solidFill>
                      <a:sysClr val="windowText" lastClr="000000"/>
                    </a:solidFill>
                  </a:ln>
                  <a:solidFill>
                    <a:schemeClr val="tx1"/>
                  </a:solidFill>
                </a:endParaRPr>
              </a:p>
            </p:txBody>
          </p:sp>
        </p:grpSp>
        <p:grpSp>
          <p:nvGrpSpPr>
            <p:cNvPr id="24" name="Group 23">
              <a:extLst>
                <a:ext uri="{FF2B5EF4-FFF2-40B4-BE49-F238E27FC236}">
                  <a16:creationId xmlns:a16="http://schemas.microsoft.com/office/drawing/2014/main" id="{252A15F1-9077-2338-003E-9E2FC1725FF4}"/>
                </a:ext>
              </a:extLst>
            </p:cNvPr>
            <p:cNvGrpSpPr/>
            <p:nvPr/>
          </p:nvGrpSpPr>
          <p:grpSpPr>
            <a:xfrm>
              <a:off x="1591607" y="-20084"/>
              <a:ext cx="762976" cy="2449850"/>
              <a:chOff x="1591607" y="-20084"/>
              <a:chExt cx="762976" cy="2449850"/>
            </a:xfrm>
          </p:grpSpPr>
          <p:sp>
            <p:nvSpPr>
              <p:cNvPr id="25" name="Rectangle 24">
                <a:extLst>
                  <a:ext uri="{FF2B5EF4-FFF2-40B4-BE49-F238E27FC236}">
                    <a16:creationId xmlns:a16="http://schemas.microsoft.com/office/drawing/2014/main" id="{617190E9-6D80-49AF-2942-7EDC49DEC8E5}"/>
                  </a:ext>
                </a:extLst>
              </p:cNvPr>
              <p:cNvSpPr/>
              <p:nvPr/>
            </p:nvSpPr>
            <p:spPr>
              <a:xfrm>
                <a:off x="1936171" y="-20084"/>
                <a:ext cx="72000" cy="118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ln>
                    <a:solidFill>
                      <a:sysClr val="windowText" lastClr="000000"/>
                    </a:solidFill>
                  </a:ln>
                  <a:solidFill>
                    <a:schemeClr val="tx1"/>
                  </a:solidFill>
                </a:endParaRPr>
              </a:p>
            </p:txBody>
          </p:sp>
          <p:sp>
            <p:nvSpPr>
              <p:cNvPr id="26" name="Freeform: Shape 150">
                <a:extLst>
                  <a:ext uri="{FF2B5EF4-FFF2-40B4-BE49-F238E27FC236}">
                    <a16:creationId xmlns:a16="http://schemas.microsoft.com/office/drawing/2014/main" id="{8FD1929A-188F-602D-26D1-AFBC74B806D1}"/>
                  </a:ext>
                </a:extLst>
              </p:cNvPr>
              <p:cNvSpPr/>
              <p:nvPr/>
            </p:nvSpPr>
            <p:spPr>
              <a:xfrm rot="5400000" flipH="1">
                <a:off x="1344272" y="1419455"/>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8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8 w 1075004"/>
                  <a:gd name="connsiteY13" fmla="*/ 345278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2 h 652173"/>
                  <a:gd name="connsiteX20" fmla="*/ 421371 w 1075004"/>
                  <a:gd name="connsiteY20" fmla="*/ 402652 h 652173"/>
                  <a:gd name="connsiteX21" fmla="*/ 421370 w 1075004"/>
                  <a:gd name="connsiteY21" fmla="*/ 417162 h 652173"/>
                  <a:gd name="connsiteX22" fmla="*/ 762267 w 1075004"/>
                  <a:gd name="connsiteY22" fmla="*/ 381332 h 652173"/>
                  <a:gd name="connsiteX23" fmla="*/ 780979 w 1075004"/>
                  <a:gd name="connsiteY23" fmla="*/ 396485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0 h 652173"/>
                  <a:gd name="connsiteX29" fmla="*/ 398669 w 1075004"/>
                  <a:gd name="connsiteY29" fmla="*/ 402652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69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69 w 1075004"/>
                  <a:gd name="connsiteY43" fmla="*/ 253854 h 652173"/>
                  <a:gd name="connsiteX44" fmla="*/ 398669 w 1075004"/>
                  <a:gd name="connsiteY44" fmla="*/ 226224 h 652173"/>
                  <a:gd name="connsiteX45" fmla="*/ 399282 w 1075004"/>
                  <a:gd name="connsiteY45" fmla="*/ 224745 h 652173"/>
                  <a:gd name="connsiteX46" fmla="*/ 397875 w 1075004"/>
                  <a:gd name="connsiteY46" fmla="*/ 220285 h 652173"/>
                  <a:gd name="connsiteX47" fmla="*/ 416320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5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4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3 h 652173"/>
                  <a:gd name="connsiteX74" fmla="*/ 954892 w 1075004"/>
                  <a:gd name="connsiteY74" fmla="*/ 197162 h 652173"/>
                  <a:gd name="connsiteX75" fmla="*/ 925591 w 1075004"/>
                  <a:gd name="connsiteY75" fmla="*/ 226463 h 652173"/>
                  <a:gd name="connsiteX76" fmla="*/ 925591 w 1075004"/>
                  <a:gd name="connsiteY76" fmla="*/ 425710 h 652173"/>
                  <a:gd name="connsiteX77" fmla="*/ 954892 w 1075004"/>
                  <a:gd name="connsiteY77" fmla="*/ 455011 h 652173"/>
                  <a:gd name="connsiteX78" fmla="*/ 954892 w 1075004"/>
                  <a:gd name="connsiteY78" fmla="*/ 455011 h 652173"/>
                  <a:gd name="connsiteX79" fmla="*/ 984194 w 1075004"/>
                  <a:gd name="connsiteY79" fmla="*/ 425710 h 652173"/>
                  <a:gd name="connsiteX80" fmla="*/ 1075004 w 1075004"/>
                  <a:gd name="connsiteY80" fmla="*/ 402268 h 652173"/>
                  <a:gd name="connsiteX81" fmla="*/ 1075003 w 1075004"/>
                  <a:gd name="connsiteY81" fmla="*/ 249904 h 652173"/>
                  <a:gd name="connsiteX82" fmla="*/ 1045703 w 1075004"/>
                  <a:gd name="connsiteY82" fmla="*/ 220603 h 652173"/>
                  <a:gd name="connsiteX83" fmla="*/ 1016401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8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5"/>
                      <a:pt x="763875" y="269396"/>
                    </a:cubicBezTo>
                    <a:cubicBezTo>
                      <a:pt x="649707" y="259408"/>
                      <a:pt x="535539" y="249420"/>
                      <a:pt x="421371" y="239431"/>
                    </a:cubicBezTo>
                    <a:lnTo>
                      <a:pt x="421370" y="253854"/>
                    </a:lnTo>
                    <a:lnTo>
                      <a:pt x="447078" y="253854"/>
                    </a:lnTo>
                    <a:cubicBezTo>
                      <a:pt x="456482" y="253853"/>
                      <a:pt x="464103" y="261476"/>
                      <a:pt x="464104" y="270880"/>
                    </a:cubicBezTo>
                    <a:lnTo>
                      <a:pt x="464104" y="270879"/>
                    </a:lnTo>
                    <a:cubicBezTo>
                      <a:pt x="464104" y="280282"/>
                      <a:pt x="456482" y="287905"/>
                      <a:pt x="447078" y="287905"/>
                    </a:cubicBezTo>
                    <a:cubicBezTo>
                      <a:pt x="438509" y="287905"/>
                      <a:pt x="429939" y="287904"/>
                      <a:pt x="421371" y="287905"/>
                    </a:cubicBezTo>
                    <a:lnTo>
                      <a:pt x="421371" y="311227"/>
                    </a:lnTo>
                    <a:lnTo>
                      <a:pt x="447078" y="311227"/>
                    </a:lnTo>
                    <a:cubicBezTo>
                      <a:pt x="456482" y="311227"/>
                      <a:pt x="464104" y="318850"/>
                      <a:pt x="464104" y="328253"/>
                    </a:cubicBezTo>
                    <a:lnTo>
                      <a:pt x="464104" y="328253"/>
                    </a:lnTo>
                    <a:cubicBezTo>
                      <a:pt x="464104" y="337655"/>
                      <a:pt x="456482" y="345278"/>
                      <a:pt x="447078" y="345278"/>
                    </a:cubicBezTo>
                    <a:cubicBezTo>
                      <a:pt x="438510" y="345278"/>
                      <a:pt x="429939" y="345278"/>
                      <a:pt x="421371" y="345279"/>
                    </a:cubicBezTo>
                    <a:lnTo>
                      <a:pt x="421371" y="368601"/>
                    </a:lnTo>
                    <a:lnTo>
                      <a:pt x="447078" y="368601"/>
                    </a:lnTo>
                    <a:cubicBezTo>
                      <a:pt x="456482" y="368601"/>
                      <a:pt x="464104" y="376223"/>
                      <a:pt x="464104" y="385627"/>
                    </a:cubicBezTo>
                    <a:lnTo>
                      <a:pt x="464104" y="385627"/>
                    </a:lnTo>
                    <a:cubicBezTo>
                      <a:pt x="464104" y="395030"/>
                      <a:pt x="456481" y="402652"/>
                      <a:pt x="447079" y="402652"/>
                    </a:cubicBezTo>
                    <a:cubicBezTo>
                      <a:pt x="438509" y="402652"/>
                      <a:pt x="429940" y="402652"/>
                      <a:pt x="421371" y="402652"/>
                    </a:cubicBezTo>
                    <a:lnTo>
                      <a:pt x="421370" y="417162"/>
                    </a:lnTo>
                    <a:lnTo>
                      <a:pt x="762267" y="381332"/>
                    </a:lnTo>
                    <a:cubicBezTo>
                      <a:pt x="771619" y="380350"/>
                      <a:pt x="779997" y="387134"/>
                      <a:pt x="780979" y="396485"/>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0"/>
                    </a:lnTo>
                    <a:lnTo>
                      <a:pt x="398669" y="402652"/>
                    </a:lnTo>
                    <a:lnTo>
                      <a:pt x="372962" y="402653"/>
                    </a:lnTo>
                    <a:cubicBezTo>
                      <a:pt x="363559" y="402653"/>
                      <a:pt x="355936" y="395031"/>
                      <a:pt x="355936" y="385627"/>
                    </a:cubicBezTo>
                    <a:cubicBezTo>
                      <a:pt x="355936" y="376224"/>
                      <a:pt x="363558" y="368601"/>
                      <a:pt x="372962" y="368601"/>
                    </a:cubicBezTo>
                    <a:lnTo>
                      <a:pt x="398669" y="368601"/>
                    </a:lnTo>
                    <a:lnTo>
                      <a:pt x="398669" y="345279"/>
                    </a:lnTo>
                    <a:lnTo>
                      <a:pt x="372962" y="345279"/>
                    </a:lnTo>
                    <a:cubicBezTo>
                      <a:pt x="363559" y="345278"/>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6"/>
                      <a:pt x="363559" y="253854"/>
                      <a:pt x="372962" y="253854"/>
                    </a:cubicBezTo>
                    <a:lnTo>
                      <a:pt x="398669" y="253854"/>
                    </a:lnTo>
                    <a:lnTo>
                      <a:pt x="398669" y="226224"/>
                    </a:lnTo>
                    <a:cubicBezTo>
                      <a:pt x="398669" y="225699"/>
                      <a:pt x="398705" y="225182"/>
                      <a:pt x="399282" y="224745"/>
                    </a:cubicBezTo>
                    <a:lnTo>
                      <a:pt x="397875" y="220285"/>
                    </a:lnTo>
                    <a:cubicBezTo>
                      <a:pt x="398695" y="210917"/>
                      <a:pt x="406953" y="203988"/>
                      <a:pt x="416320" y="204807"/>
                    </a:cubicBezTo>
                    <a:lnTo>
                      <a:pt x="766843" y="235474"/>
                    </a:lnTo>
                    <a:cubicBezTo>
                      <a:pt x="776210" y="236294"/>
                      <a:pt x="783139" y="244551"/>
                      <a:pt x="782320" y="253919"/>
                    </a:cubicBezTo>
                    <a:close/>
                    <a:moveTo>
                      <a:pt x="787242" y="326087"/>
                    </a:moveTo>
                    <a:lnTo>
                      <a:pt x="785600" y="324445"/>
                    </a:lnTo>
                    <a:lnTo>
                      <a:pt x="785600" y="237207"/>
                    </a:lnTo>
                    <a:cubicBezTo>
                      <a:pt x="785600" y="202145"/>
                      <a:pt x="757177" y="173722"/>
                      <a:pt x="722115" y="173722"/>
                    </a:cubicBezTo>
                    <a:lnTo>
                      <a:pt x="634876" y="173722"/>
                    </a:lnTo>
                    <a:cubicBezTo>
                      <a:pt x="608805"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4" y="556665"/>
                    </a:cubicBezTo>
                    <a:lnTo>
                      <a:pt x="634877" y="478452"/>
                    </a:lnTo>
                    <a:lnTo>
                      <a:pt x="722116" y="478453"/>
                    </a:lnTo>
                    <a:cubicBezTo>
                      <a:pt x="757178" y="478452"/>
                      <a:pt x="785600" y="450029"/>
                      <a:pt x="785600" y="414968"/>
                    </a:cubicBezTo>
                    <a:lnTo>
                      <a:pt x="785600" y="327729"/>
                    </a:lnTo>
                    <a:close/>
                    <a:moveTo>
                      <a:pt x="893383" y="437430"/>
                    </a:moveTo>
                    <a:lnTo>
                      <a:pt x="893383" y="214743"/>
                    </a:lnTo>
                    <a:cubicBezTo>
                      <a:pt x="893383" y="198561"/>
                      <a:pt x="880265" y="185442"/>
                      <a:pt x="864082" y="185442"/>
                    </a:cubicBezTo>
                    <a:cubicBezTo>
                      <a:pt x="847899"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3"/>
                    </a:lnTo>
                    <a:cubicBezTo>
                      <a:pt x="984193" y="210281"/>
                      <a:pt x="971075" y="197163"/>
                      <a:pt x="954892" y="197162"/>
                    </a:cubicBezTo>
                    <a:cubicBezTo>
                      <a:pt x="938710" y="197163"/>
                      <a:pt x="925591" y="210281"/>
                      <a:pt x="925591" y="226463"/>
                    </a:cubicBezTo>
                    <a:lnTo>
                      <a:pt x="925591" y="425710"/>
                    </a:lnTo>
                    <a:cubicBezTo>
                      <a:pt x="925591" y="441893"/>
                      <a:pt x="938710" y="455011"/>
                      <a:pt x="954892" y="455011"/>
                    </a:cubicBezTo>
                    <a:lnTo>
                      <a:pt x="954892" y="455011"/>
                    </a:lnTo>
                    <a:cubicBezTo>
                      <a:pt x="971075" y="455011"/>
                      <a:pt x="984194" y="441892"/>
                      <a:pt x="984194" y="425710"/>
                    </a:cubicBezTo>
                    <a:close/>
                    <a:moveTo>
                      <a:pt x="1075004" y="402268"/>
                    </a:moveTo>
                    <a:lnTo>
                      <a:pt x="1075003" y="249904"/>
                    </a:lnTo>
                    <a:cubicBezTo>
                      <a:pt x="1075003" y="233721"/>
                      <a:pt x="1061885" y="220603"/>
                      <a:pt x="1045703" y="220603"/>
                    </a:cubicBezTo>
                    <a:cubicBezTo>
                      <a:pt x="1029520" y="220603"/>
                      <a:pt x="1016401" y="233721"/>
                      <a:pt x="1016401" y="249904"/>
                    </a:cubicBezTo>
                    <a:lnTo>
                      <a:pt x="1016402" y="402269"/>
                    </a:lnTo>
                    <a:cubicBezTo>
                      <a:pt x="1016402" y="418451"/>
                      <a:pt x="1029520" y="431570"/>
                      <a:pt x="1045703" y="431570"/>
                    </a:cubicBezTo>
                    <a:lnTo>
                      <a:pt x="1045703" y="431570"/>
                    </a:lnTo>
                    <a:cubicBezTo>
                      <a:pt x="1061885" y="431570"/>
                      <a:pt x="1075004" y="418451"/>
                      <a:pt x="1075004" y="40226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ln>
                    <a:solidFill>
                      <a:sysClr val="windowText" lastClr="000000"/>
                    </a:solidFill>
                  </a:ln>
                  <a:solidFill>
                    <a:schemeClr val="tx1"/>
                  </a:solidFill>
                </a:endParaRPr>
              </a:p>
            </p:txBody>
          </p:sp>
        </p:grpSp>
      </p:grpSp>
      <p:sp>
        <p:nvSpPr>
          <p:cNvPr id="5" name="Freeform 9">
            <a:extLst>
              <a:ext uri="{FF2B5EF4-FFF2-40B4-BE49-F238E27FC236}">
                <a16:creationId xmlns:a16="http://schemas.microsoft.com/office/drawing/2014/main" id="{3C557178-D22C-F0CA-05B6-BCD78F6B0405}"/>
              </a:ext>
            </a:extLst>
          </p:cNvPr>
          <p:cNvSpPr/>
          <p:nvPr/>
        </p:nvSpPr>
        <p:spPr>
          <a:xfrm>
            <a:off x="8483409" y="-20087"/>
            <a:ext cx="622637" cy="622637"/>
          </a:xfrm>
          <a:custGeom>
            <a:avLst/>
            <a:gdLst/>
            <a:ahLst/>
            <a:cxnLst/>
            <a:rect l="l" t="t" r="r" b="b"/>
            <a:pathLst>
              <a:path w="1245273" h="1245273">
                <a:moveTo>
                  <a:pt x="0" y="0"/>
                </a:moveTo>
                <a:lnTo>
                  <a:pt x="1245274" y="0"/>
                </a:lnTo>
                <a:lnTo>
                  <a:pt x="1245274" y="1245273"/>
                </a:lnTo>
                <a:lnTo>
                  <a:pt x="0" y="1245273"/>
                </a:lnTo>
                <a:lnTo>
                  <a:pt x="0" y="0"/>
                </a:lnTo>
                <a:close/>
              </a:path>
            </a:pathLst>
          </a:custGeom>
          <a:blipFill>
            <a:blip r:embed="rId6"/>
            <a:stretch>
              <a:fillRect/>
            </a:stretch>
          </a:blipFill>
        </p:spPr>
        <p:txBody>
          <a:bodyPr/>
          <a:lstStyle/>
          <a:p>
            <a:endParaRPr lang="en-ID"/>
          </a:p>
        </p:txBody>
      </p:sp>
      <p:pic>
        <p:nvPicPr>
          <p:cNvPr id="2" name="Picture 23" descr="intercontinental_eye_800x600">
            <a:extLst>
              <a:ext uri="{FF2B5EF4-FFF2-40B4-BE49-F238E27FC236}">
                <a16:creationId xmlns:a16="http://schemas.microsoft.com/office/drawing/2014/main" id="{E5E73E98-8952-D457-0FDE-6E5A1EF50ABD}"/>
              </a:ext>
            </a:extLst>
          </p:cNvPr>
          <p:cNvPicPr>
            <a:picLocks noChangeAspect="1" noChangeArrowheads="1"/>
          </p:cNvPicPr>
          <p:nvPr/>
        </p:nvPicPr>
        <p:blipFill>
          <a:blip r:embed="rId7"/>
          <a:srcRect/>
          <a:stretch>
            <a:fillRect/>
          </a:stretch>
        </p:blipFill>
        <p:spPr bwMode="auto">
          <a:xfrm>
            <a:off x="-112998" y="-74798"/>
            <a:ext cx="4480817" cy="5180414"/>
          </a:xfrm>
          <a:prstGeom prst="rect">
            <a:avLst/>
          </a:prstGeom>
          <a:noFill/>
          <a:ln w="9525">
            <a:noFill/>
            <a:miter lim="800000"/>
            <a:headEnd/>
            <a:tailEnd/>
          </a:ln>
        </p:spPr>
      </p:pic>
      <p:pic>
        <p:nvPicPr>
          <p:cNvPr id="3" name="Picture 24" descr="intercontinental_eye_2">
            <a:extLst>
              <a:ext uri="{FF2B5EF4-FFF2-40B4-BE49-F238E27FC236}">
                <a16:creationId xmlns:a16="http://schemas.microsoft.com/office/drawing/2014/main" id="{ED328FE7-B0AA-2DB4-31D8-5528E3054737}"/>
              </a:ext>
            </a:extLst>
          </p:cNvPr>
          <p:cNvPicPr>
            <a:picLocks noChangeAspect="1" noChangeArrowheads="1"/>
          </p:cNvPicPr>
          <p:nvPr/>
        </p:nvPicPr>
        <p:blipFill>
          <a:blip r:embed="rId8"/>
          <a:srcRect/>
          <a:stretch>
            <a:fillRect/>
          </a:stretch>
        </p:blipFill>
        <p:spPr bwMode="auto">
          <a:xfrm>
            <a:off x="4374656" y="-70822"/>
            <a:ext cx="4856195" cy="5172462"/>
          </a:xfrm>
          <a:prstGeom prst="rect">
            <a:avLst/>
          </a:prstGeom>
          <a:noFill/>
          <a:ln w="9525">
            <a:noFill/>
            <a:miter lim="800000"/>
            <a:headEnd/>
            <a:tailEnd/>
          </a:ln>
        </p:spPr>
      </p:pic>
    </p:spTree>
    <p:extLst>
      <p:ext uri="{BB962C8B-B14F-4D97-AF65-F5344CB8AC3E}">
        <p14:creationId xmlns:p14="http://schemas.microsoft.com/office/powerpoint/2010/main" val="11018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1.11111E-6 1.11111E-6 L -0.57361 1.11111E-6 " pathEditMode="relative" rAng="0" ptsTypes="AA">
                                      <p:cBhvr>
                                        <p:cTn id="6" dur="2000" fill="hold"/>
                                        <p:tgtEl>
                                          <p:spTgt spid="2"/>
                                        </p:tgtEl>
                                        <p:attrNameLst>
                                          <p:attrName>ppt_x</p:attrName>
                                          <p:attrName>ppt_y</p:attrName>
                                        </p:attrNameLst>
                                      </p:cBhvr>
                                      <p:rCtr x="-28681" y="0"/>
                                    </p:animMotion>
                                  </p:childTnLst>
                                </p:cTn>
                              </p:par>
                              <p:par>
                                <p:cTn id="7" presetID="63" presetClass="path" presetSubtype="0" accel="50000" decel="50000" fill="hold" nodeType="withEffect">
                                  <p:stCondLst>
                                    <p:cond delay="0"/>
                                  </p:stCondLst>
                                  <p:childTnLst>
                                    <p:animMotion origin="layout" path="M -3.61111E-6 1.11111E-6 L 0.55851 1.11111E-6 " pathEditMode="relative" rAng="0" ptsTypes="AA">
                                      <p:cBhvr>
                                        <p:cTn id="8" dur="2000" fill="hold"/>
                                        <p:tgtEl>
                                          <p:spTgt spid="3"/>
                                        </p:tgtEl>
                                        <p:attrNameLst>
                                          <p:attrName>ppt_x</p:attrName>
                                          <p:attrName>ppt_y</p:attrName>
                                        </p:attrNameLst>
                                      </p:cBhvr>
                                      <p:rCtr x="2791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1DC28B6-9691-01F7-4379-2044B9809831}"/>
              </a:ext>
            </a:extLst>
          </p:cNvPr>
          <p:cNvSpPr/>
          <p:nvPr/>
        </p:nvSpPr>
        <p:spPr>
          <a:xfrm>
            <a:off x="3375660" y="68580"/>
            <a:ext cx="5715000" cy="18516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0" dirty="0">
                <a:solidFill>
                  <a:schemeClr val="tx1"/>
                </a:solidFill>
                <a:effectLst/>
                <a:latin typeface="Google Sans"/>
              </a:rPr>
              <a:t>ASEAN Community Vision 2025 puts forward efforts to increase regional integration and connectivity through digital technology, and encourages a collaborative education ecosystem to support the exchange of knowledge among institutions, educators and students throughout ASEAN</a:t>
            </a:r>
            <a:endParaRPr lang="en-US" sz="1800" b="1" dirty="0">
              <a:solidFill>
                <a:schemeClr val="tx1"/>
              </a:solidFill>
            </a:endParaRPr>
          </a:p>
        </p:txBody>
      </p:sp>
      <p:pic>
        <p:nvPicPr>
          <p:cNvPr id="6" name="Picture 5">
            <a:extLst>
              <a:ext uri="{FF2B5EF4-FFF2-40B4-BE49-F238E27FC236}">
                <a16:creationId xmlns:a16="http://schemas.microsoft.com/office/drawing/2014/main" id="{F019F2E0-F47D-C576-6621-0C37287EE9B1}"/>
              </a:ext>
            </a:extLst>
          </p:cNvPr>
          <p:cNvPicPr>
            <a:picLocks noChangeAspect="1"/>
          </p:cNvPicPr>
          <p:nvPr/>
        </p:nvPicPr>
        <p:blipFill>
          <a:blip r:embed="rId2"/>
          <a:stretch>
            <a:fillRect/>
          </a:stretch>
        </p:blipFill>
        <p:spPr>
          <a:xfrm>
            <a:off x="0" y="0"/>
            <a:ext cx="3322320" cy="1999362"/>
          </a:xfrm>
          <a:prstGeom prst="rect">
            <a:avLst/>
          </a:prstGeom>
        </p:spPr>
      </p:pic>
      <p:sp>
        <p:nvSpPr>
          <p:cNvPr id="3" name="Content Placeholder 2">
            <a:extLst>
              <a:ext uri="{FF2B5EF4-FFF2-40B4-BE49-F238E27FC236}">
                <a16:creationId xmlns:a16="http://schemas.microsoft.com/office/drawing/2014/main" id="{775D5954-2BD1-7C98-8518-9F8DBDA9C47A}"/>
              </a:ext>
            </a:extLst>
          </p:cNvPr>
          <p:cNvSpPr txBox="1">
            <a:spLocks/>
          </p:cNvSpPr>
          <p:nvPr/>
        </p:nvSpPr>
        <p:spPr>
          <a:xfrm>
            <a:off x="135009" y="2347477"/>
            <a:ext cx="6821242" cy="1851660"/>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buFont typeface="Wingdings" pitchFamily="2" charset="2"/>
              <a:buChar char="Ø"/>
            </a:pPr>
            <a:r>
              <a:rPr lang="en-US" dirty="0">
                <a:solidFill>
                  <a:srgbClr val="333333"/>
                </a:solidFill>
                <a:latin typeface="Arial" panose="020B0604020202020204" pitchFamily="34" charset="0"/>
              </a:rPr>
              <a:t>Education is a powerful transformative force in the lives of ASEAN peoples. Thus inclusive and quality education is key to the sustainable development of the region</a:t>
            </a:r>
          </a:p>
          <a:p>
            <a:pPr marL="114300"/>
            <a:endParaRPr lang="en-US" dirty="0">
              <a:solidFill>
                <a:srgbClr val="333333"/>
              </a:solidFill>
              <a:latin typeface="Arial" panose="020B0604020202020204" pitchFamily="34" charset="0"/>
            </a:endParaRPr>
          </a:p>
          <a:p>
            <a:pPr>
              <a:buFont typeface="Wingdings" pitchFamily="2" charset="2"/>
              <a:buChar char="Ø"/>
            </a:pPr>
            <a:r>
              <a:rPr lang="en-US" dirty="0">
                <a:solidFill>
                  <a:srgbClr val="333333"/>
                </a:solidFill>
                <a:latin typeface="Arial" panose="020B0604020202020204" pitchFamily="34" charset="0"/>
              </a:rPr>
              <a:t>Aside from being a powerful driver of social and economic development, education has the potential to raise ASEAN awareness and foster a regional identity</a:t>
            </a:r>
          </a:p>
          <a:p>
            <a:pPr>
              <a:buFont typeface="Wingdings" pitchFamily="2" charset="2"/>
              <a:buChar char="Ø"/>
            </a:pPr>
            <a:endParaRPr lang="id-ID" dirty="0"/>
          </a:p>
        </p:txBody>
      </p:sp>
      <p:pic>
        <p:nvPicPr>
          <p:cNvPr id="7" name="Picture 6" descr="F:\gerak\Animasi bergerak untuk powerpoint (16) start - mulai.gif">
            <a:extLst>
              <a:ext uri="{FF2B5EF4-FFF2-40B4-BE49-F238E27FC236}">
                <a16:creationId xmlns:a16="http://schemas.microsoft.com/office/drawing/2014/main" id="{FA3448DD-FA71-ED3E-C791-0691377C7CA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56251" y="2402958"/>
            <a:ext cx="2134409" cy="2336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767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Scale>
                                      <p:cBhvr>
                                        <p:cTn id="7" dur="1000" decel="50000" fill="hold">
                                          <p:stCondLst>
                                            <p:cond delay="0"/>
                                          </p:stCondLst>
                                        </p:cTn>
                                        <p:tgtEl>
                                          <p:spTgt spid="3">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bg/>
                                          </p:spTgt>
                                        </p:tgtEl>
                                        <p:attrNameLst>
                                          <p:attrName>ppt_x</p:attrName>
                                          <p:attrName>ppt_y</p:attrName>
                                        </p:attrNameLst>
                                      </p:cBhvr>
                                    </p:animMotion>
                                    <p:animEffect transition="in" filter="fade">
                                      <p:cBhvr>
                                        <p:cTn id="9" dur="10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Scale>
                                      <p:cBhvr>
                                        <p:cTn id="14"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0" end="0"/>
                                            </p:txEl>
                                          </p:spTgt>
                                        </p:tgtEl>
                                        <p:attrNameLst>
                                          <p:attrName>ppt_x</p:attrName>
                                          <p:attrName>ppt_y</p:attrName>
                                        </p:attrNameLst>
                                      </p:cBhvr>
                                    </p:animMotion>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2AD03F-390D-CB63-2A3F-76418ACCF139}"/>
              </a:ext>
            </a:extLst>
          </p:cNvPr>
          <p:cNvSpPr>
            <a:spLocks noGrp="1"/>
          </p:cNvSpPr>
          <p:nvPr>
            <p:ph idx="1"/>
          </p:nvPr>
        </p:nvSpPr>
        <p:spPr>
          <a:xfrm>
            <a:off x="3785521" y="202859"/>
            <a:ext cx="5121588" cy="3458569"/>
          </a:xfrm>
        </p:spPr>
        <p:txBody>
          <a:bodyPr>
            <a:noAutofit/>
          </a:bodyPr>
          <a:lstStyle/>
          <a:p>
            <a:r>
              <a:rPr lang="en-US" sz="1200" b="1" dirty="0">
                <a:solidFill>
                  <a:schemeClr val="tx1"/>
                </a:solidFill>
                <a:latin typeface="+mj-lt"/>
              </a:rPr>
              <a:t>Education is a process to improve the quality of human resources. Career opportunities for learners is an important issue that universities must put priority. </a:t>
            </a:r>
          </a:p>
          <a:p>
            <a:endParaRPr lang="en-US" sz="1200" b="1" dirty="0">
              <a:solidFill>
                <a:schemeClr val="tx1"/>
              </a:solidFill>
              <a:latin typeface="+mj-lt"/>
            </a:endParaRPr>
          </a:p>
          <a:p>
            <a:r>
              <a:rPr lang="en-US" sz="1200" b="1" dirty="0">
                <a:solidFill>
                  <a:schemeClr val="tx1"/>
                </a:solidFill>
                <a:latin typeface="+mj-lt"/>
              </a:rPr>
              <a:t>To build it, entrepreneurship education is needed in an effort to provide 'provisions' in facing global competitiveness. Society 5.0 does not only focus on technology, but personality development needs to receive main attention in building entrepreneurial character. </a:t>
            </a:r>
          </a:p>
          <a:p>
            <a:pPr marL="114300" indent="0">
              <a:buNone/>
            </a:pPr>
            <a:endParaRPr lang="en-US" sz="1200" b="1" dirty="0">
              <a:solidFill>
                <a:schemeClr val="tx1"/>
              </a:solidFill>
              <a:latin typeface="+mj-lt"/>
            </a:endParaRPr>
          </a:p>
          <a:p>
            <a:r>
              <a:rPr lang="en-US" sz="1200" b="1" dirty="0">
                <a:solidFill>
                  <a:srgbClr val="7030A0"/>
                </a:solidFill>
                <a:latin typeface="+mj-lt"/>
              </a:rPr>
              <a:t>Global Competitive</a:t>
            </a:r>
            <a:r>
              <a:rPr lang="en-US" sz="1200" b="1" dirty="0">
                <a:solidFill>
                  <a:schemeClr val="tx1"/>
                </a:solidFill>
                <a:latin typeface="+mj-lt"/>
              </a:rPr>
              <a:t> - </a:t>
            </a:r>
            <a:r>
              <a:rPr lang="en-US" sz="1200" b="1" dirty="0" err="1">
                <a:solidFill>
                  <a:srgbClr val="F347D6"/>
                </a:solidFill>
                <a:latin typeface="+mj-lt"/>
              </a:rPr>
              <a:t>Inovation</a:t>
            </a:r>
            <a:r>
              <a:rPr lang="en-US" sz="1200" b="1" dirty="0">
                <a:solidFill>
                  <a:srgbClr val="F347D6"/>
                </a:solidFill>
                <a:latin typeface="+mj-lt"/>
              </a:rPr>
              <a:t> and Collaboration </a:t>
            </a:r>
            <a:r>
              <a:rPr lang="en-US" sz="1200" b="1" dirty="0">
                <a:solidFill>
                  <a:schemeClr val="tx1"/>
                </a:solidFill>
                <a:latin typeface="+mj-lt"/>
              </a:rPr>
              <a:t>- </a:t>
            </a:r>
            <a:r>
              <a:rPr lang="en-US" sz="1200" b="1" dirty="0">
                <a:solidFill>
                  <a:srgbClr val="00B050"/>
                </a:solidFill>
                <a:latin typeface="+mj-lt"/>
              </a:rPr>
              <a:t>Actualization</a:t>
            </a:r>
            <a:r>
              <a:rPr lang="en-US" sz="1200" b="1" dirty="0">
                <a:solidFill>
                  <a:schemeClr val="tx1"/>
                </a:solidFill>
                <a:latin typeface="+mj-lt"/>
              </a:rPr>
              <a:t> </a:t>
            </a:r>
            <a:r>
              <a:rPr lang="en-US" sz="1200" b="1" dirty="0">
                <a:solidFill>
                  <a:schemeClr val="tx1"/>
                </a:solidFill>
                <a:latin typeface="+mj-lt"/>
                <a:sym typeface="Wingdings" panose="05000000000000000000" pitchFamily="2" charset="2"/>
              </a:rPr>
              <a:t> </a:t>
            </a:r>
            <a:r>
              <a:rPr lang="en-US" sz="1200" b="1" dirty="0">
                <a:solidFill>
                  <a:schemeClr val="tx1"/>
                </a:solidFill>
                <a:highlight>
                  <a:srgbClr val="FFFF00"/>
                </a:highlight>
                <a:latin typeface="+mj-lt"/>
                <a:sym typeface="Wingdings" panose="05000000000000000000" pitchFamily="2" charset="2"/>
              </a:rPr>
              <a:t>Self-Quality</a:t>
            </a:r>
            <a:r>
              <a:rPr lang="en-US" sz="1200" b="1" dirty="0">
                <a:solidFill>
                  <a:schemeClr val="tx1"/>
                </a:solidFill>
                <a:latin typeface="+mj-lt"/>
                <a:sym typeface="Wingdings" panose="05000000000000000000" pitchFamily="2" charset="2"/>
              </a:rPr>
              <a:t> becomes an urgent matter and an essence that must be improved self-esteem in higher education. Universities have an obligation to educate and foster an entrepreneurial spirit. </a:t>
            </a:r>
          </a:p>
          <a:p>
            <a:pPr marL="114300" indent="0">
              <a:buNone/>
            </a:pPr>
            <a:endParaRPr lang="en-US" sz="1200" b="1" dirty="0">
              <a:solidFill>
                <a:schemeClr val="tx1"/>
              </a:solidFill>
              <a:latin typeface="+mj-lt"/>
              <a:sym typeface="Wingdings" panose="05000000000000000000" pitchFamily="2" charset="2"/>
            </a:endParaRPr>
          </a:p>
          <a:p>
            <a:r>
              <a:rPr lang="en-US" sz="1200" b="1" dirty="0">
                <a:solidFill>
                  <a:schemeClr val="tx1"/>
                </a:solidFill>
                <a:latin typeface="+mj-lt"/>
              </a:rPr>
              <a:t>The importance of entrepreneurship education is not only for now, or in the coming year but in continuous improvement for the development of a generation of world civilization that is reliable, competent, innovative and characterized.</a:t>
            </a:r>
          </a:p>
          <a:p>
            <a:endParaRPr lang="en-US" sz="1200" b="1" dirty="0">
              <a:solidFill>
                <a:schemeClr val="tx1"/>
              </a:solidFill>
              <a:latin typeface="+mj-lt"/>
            </a:endParaRPr>
          </a:p>
          <a:p>
            <a:endParaRPr lang="en-US" sz="1200" b="1" dirty="0">
              <a:solidFill>
                <a:schemeClr val="tx1"/>
              </a:solidFill>
              <a:latin typeface="+mj-lt"/>
            </a:endParaRPr>
          </a:p>
        </p:txBody>
      </p:sp>
      <p:pic>
        <p:nvPicPr>
          <p:cNvPr id="2" name="Picture 1">
            <a:extLst>
              <a:ext uri="{FF2B5EF4-FFF2-40B4-BE49-F238E27FC236}">
                <a16:creationId xmlns:a16="http://schemas.microsoft.com/office/drawing/2014/main" id="{797E59CA-30BA-B94D-CE19-DDE61ED67C3E}"/>
              </a:ext>
            </a:extLst>
          </p:cNvPr>
          <p:cNvPicPr>
            <a:picLocks noChangeAspect="1"/>
          </p:cNvPicPr>
          <p:nvPr/>
        </p:nvPicPr>
        <p:blipFill>
          <a:blip r:embed="rId2"/>
          <a:stretch>
            <a:fillRect/>
          </a:stretch>
        </p:blipFill>
        <p:spPr>
          <a:xfrm>
            <a:off x="47378" y="61362"/>
            <a:ext cx="3738143" cy="5082137"/>
          </a:xfrm>
          <a:prstGeom prst="rect">
            <a:avLst/>
          </a:prstGeom>
        </p:spPr>
      </p:pic>
    </p:spTree>
    <p:extLst>
      <p:ext uri="{BB962C8B-B14F-4D97-AF65-F5344CB8AC3E}">
        <p14:creationId xmlns:p14="http://schemas.microsoft.com/office/powerpoint/2010/main" val="2493872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639606" y="1148266"/>
            <a:ext cx="8239723" cy="1121152"/>
          </a:xfrm>
          <a:solidFill>
            <a:srgbClr val="FFCCFF"/>
          </a:solidFill>
          <a:effectLst>
            <a:glow rad="228600">
              <a:schemeClr val="accent2">
                <a:satMod val="175000"/>
                <a:alpha val="40000"/>
              </a:schemeClr>
            </a:glow>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a:normAutofit/>
          </a:bodyPr>
          <a:lstStyle/>
          <a:p>
            <a:pPr marL="114300" indent="0">
              <a:buNone/>
            </a:pPr>
            <a:r>
              <a:rPr lang="en-US" sz="1400" b="1" dirty="0">
                <a:latin typeface="Arial" panose="020B0604020202020204" pitchFamily="34" charset="0"/>
                <a:cs typeface="Arial" panose="020B0604020202020204" pitchFamily="34" charset="0"/>
              </a:rPr>
              <a:t>Edu-project entrepreneurship system management is one of the efforts to produce a competitive and quality generation, namely through self-paced learning based on the Business Model Canvas (BMC) to establish self-esteem in higher education</a:t>
            </a:r>
            <a:endParaRPr lang="id-ID" sz="1400" dirty="0"/>
          </a:p>
        </p:txBody>
      </p:sp>
      <p:pic>
        <p:nvPicPr>
          <p:cNvPr id="8194" name="Picture 2" descr="C:\Program Files\Microsoft Office\MEDIA\CAGCAT10\j0235319.wmf"/>
          <p:cNvPicPr>
            <a:picLocks noChangeAspect="1" noChangeArrowheads="1"/>
          </p:cNvPicPr>
          <p:nvPr/>
        </p:nvPicPr>
        <p:blipFill>
          <a:blip r:embed="rId2" cstate="print"/>
          <a:srcRect/>
          <a:stretch>
            <a:fillRect/>
          </a:stretch>
        </p:blipFill>
        <p:spPr bwMode="auto">
          <a:xfrm>
            <a:off x="-225152" y="-65619"/>
            <a:ext cx="1338682" cy="1366799"/>
          </a:xfrm>
          <a:prstGeom prst="rect">
            <a:avLst/>
          </a:prstGeom>
          <a:noFill/>
        </p:spPr>
      </p:pic>
      <p:sp>
        <p:nvSpPr>
          <p:cNvPr id="9" name="Rectangle 8"/>
          <p:cNvSpPr/>
          <p:nvPr/>
        </p:nvSpPr>
        <p:spPr>
          <a:xfrm>
            <a:off x="4411264" y="3107535"/>
            <a:ext cx="2303876" cy="321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dirty="0">
              <a:solidFill>
                <a:schemeClr val="tx1"/>
              </a:solidFill>
            </a:endParaRPr>
          </a:p>
        </p:txBody>
      </p:sp>
      <p:pic>
        <p:nvPicPr>
          <p:cNvPr id="12" name="Picture 4" descr="E:\IMAGES\Clip Art Animasi\Campur\AG00036_.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3842321"/>
            <a:ext cx="1427962" cy="152401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34B38AB-7718-9F52-7C8D-E65F531D08B3}"/>
              </a:ext>
            </a:extLst>
          </p:cNvPr>
          <p:cNvSpPr txBox="1">
            <a:spLocks/>
          </p:cNvSpPr>
          <p:nvPr/>
        </p:nvSpPr>
        <p:spPr>
          <a:xfrm>
            <a:off x="305291" y="2471651"/>
            <a:ext cx="7640040" cy="1240379"/>
          </a:xfrm>
          <a:prstGeom prst="rect">
            <a:avLst/>
          </a:prstGeom>
          <a:solidFill>
            <a:schemeClr val="accent3">
              <a:lumMod val="20000"/>
              <a:lumOff val="80000"/>
            </a:schemeClr>
          </a:solidFill>
          <a:effectLst>
            <a:glow rad="228600">
              <a:schemeClr val="accent2">
                <a:satMod val="175000"/>
                <a:alpha val="40000"/>
              </a:schemeClr>
            </a:glow>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Space Mono"/>
              <a:buChar char="●"/>
              <a:defRPr sz="1800" b="0" i="0" u="none" strike="noStrike" cap="none">
                <a:solidFill>
                  <a:schemeClr val="dk1"/>
                </a:solidFill>
                <a:latin typeface="Space Mono"/>
                <a:ea typeface="Space Mono"/>
                <a:cs typeface="Space Mono"/>
                <a:sym typeface="Space Mono"/>
              </a:defRPr>
            </a:lvl1pPr>
            <a:lvl2pPr marL="914400" marR="0" lvl="1" indent="-317500" algn="l" rtl="0">
              <a:lnSpc>
                <a:spcPct val="115000"/>
              </a:lnSpc>
              <a:spcBef>
                <a:spcPts val="1600"/>
              </a:spcBef>
              <a:spcAft>
                <a:spcPts val="0"/>
              </a:spcAft>
              <a:buClr>
                <a:schemeClr val="dk1"/>
              </a:buClr>
              <a:buSzPts val="1400"/>
              <a:buFont typeface="Space Mono"/>
              <a:buChar char="○"/>
              <a:defRPr sz="1400" b="0" i="0" u="none" strike="noStrike" cap="none">
                <a:solidFill>
                  <a:schemeClr val="dk1"/>
                </a:solidFill>
                <a:latin typeface="Space Mono"/>
                <a:ea typeface="Space Mono"/>
                <a:cs typeface="Space Mono"/>
                <a:sym typeface="Space Mono"/>
              </a:defRPr>
            </a:lvl2pPr>
            <a:lvl3pPr marL="1371600" marR="0" lvl="2" indent="-317500" algn="l" rtl="0">
              <a:lnSpc>
                <a:spcPct val="115000"/>
              </a:lnSpc>
              <a:spcBef>
                <a:spcPts val="1600"/>
              </a:spcBef>
              <a:spcAft>
                <a:spcPts val="0"/>
              </a:spcAft>
              <a:buClr>
                <a:schemeClr val="dk1"/>
              </a:buClr>
              <a:buSzPts val="1400"/>
              <a:buFont typeface="Space Mono"/>
              <a:buChar char="■"/>
              <a:defRPr sz="1400" b="0" i="0" u="none" strike="noStrike" cap="none">
                <a:solidFill>
                  <a:schemeClr val="dk1"/>
                </a:solidFill>
                <a:latin typeface="Space Mono"/>
                <a:ea typeface="Space Mono"/>
                <a:cs typeface="Space Mono"/>
                <a:sym typeface="Space Mono"/>
              </a:defRPr>
            </a:lvl3pPr>
            <a:lvl4pPr marL="1828800" marR="0" lvl="3" indent="-317500" algn="l" rtl="0">
              <a:lnSpc>
                <a:spcPct val="115000"/>
              </a:lnSpc>
              <a:spcBef>
                <a:spcPts val="1600"/>
              </a:spcBef>
              <a:spcAft>
                <a:spcPts val="0"/>
              </a:spcAft>
              <a:buClr>
                <a:schemeClr val="dk1"/>
              </a:buClr>
              <a:buSzPts val="1400"/>
              <a:buFont typeface="Space Mono"/>
              <a:buChar char="●"/>
              <a:defRPr sz="1400" b="0" i="0" u="none" strike="noStrike" cap="none">
                <a:solidFill>
                  <a:schemeClr val="dk1"/>
                </a:solidFill>
                <a:latin typeface="Space Mono"/>
                <a:ea typeface="Space Mono"/>
                <a:cs typeface="Space Mono"/>
                <a:sym typeface="Space Mono"/>
              </a:defRPr>
            </a:lvl4pPr>
            <a:lvl5pPr marL="2286000" marR="0" lvl="4" indent="-317500" algn="l" rtl="0">
              <a:lnSpc>
                <a:spcPct val="115000"/>
              </a:lnSpc>
              <a:spcBef>
                <a:spcPts val="1600"/>
              </a:spcBef>
              <a:spcAft>
                <a:spcPts val="0"/>
              </a:spcAft>
              <a:buClr>
                <a:schemeClr val="dk1"/>
              </a:buClr>
              <a:buSzPts val="1400"/>
              <a:buFont typeface="Space Mono"/>
              <a:buChar char="○"/>
              <a:defRPr sz="1400" b="0" i="0" u="none" strike="noStrike" cap="none">
                <a:solidFill>
                  <a:schemeClr val="dk1"/>
                </a:solidFill>
                <a:latin typeface="Space Mono"/>
                <a:ea typeface="Space Mono"/>
                <a:cs typeface="Space Mono"/>
                <a:sym typeface="Space Mono"/>
              </a:defRPr>
            </a:lvl5pPr>
            <a:lvl6pPr marL="2743200" marR="0" lvl="5" indent="-317500" algn="l" rtl="0">
              <a:lnSpc>
                <a:spcPct val="115000"/>
              </a:lnSpc>
              <a:spcBef>
                <a:spcPts val="1600"/>
              </a:spcBef>
              <a:spcAft>
                <a:spcPts val="0"/>
              </a:spcAft>
              <a:buClr>
                <a:schemeClr val="dk1"/>
              </a:buClr>
              <a:buSzPts val="1400"/>
              <a:buFont typeface="Space Mono"/>
              <a:buChar char="■"/>
              <a:defRPr sz="1400" b="0" i="0" u="none" strike="noStrike" cap="none">
                <a:solidFill>
                  <a:schemeClr val="dk1"/>
                </a:solidFill>
                <a:latin typeface="Space Mono"/>
                <a:ea typeface="Space Mono"/>
                <a:cs typeface="Space Mono"/>
                <a:sym typeface="Space Mono"/>
              </a:defRPr>
            </a:lvl6pPr>
            <a:lvl7pPr marL="3200400" marR="0" lvl="6" indent="-317500" algn="l" rtl="0">
              <a:lnSpc>
                <a:spcPct val="115000"/>
              </a:lnSpc>
              <a:spcBef>
                <a:spcPts val="1600"/>
              </a:spcBef>
              <a:spcAft>
                <a:spcPts val="0"/>
              </a:spcAft>
              <a:buClr>
                <a:schemeClr val="dk1"/>
              </a:buClr>
              <a:buSzPts val="1400"/>
              <a:buFont typeface="Space Mono"/>
              <a:buChar char="●"/>
              <a:defRPr sz="1400" b="0" i="0" u="none" strike="noStrike" cap="none">
                <a:solidFill>
                  <a:schemeClr val="dk1"/>
                </a:solidFill>
                <a:latin typeface="Space Mono"/>
                <a:ea typeface="Space Mono"/>
                <a:cs typeface="Space Mono"/>
                <a:sym typeface="Space Mono"/>
              </a:defRPr>
            </a:lvl7pPr>
            <a:lvl8pPr marL="3657600" marR="0" lvl="7" indent="-317500" algn="l" rtl="0">
              <a:lnSpc>
                <a:spcPct val="115000"/>
              </a:lnSpc>
              <a:spcBef>
                <a:spcPts val="1600"/>
              </a:spcBef>
              <a:spcAft>
                <a:spcPts val="0"/>
              </a:spcAft>
              <a:buClr>
                <a:schemeClr val="dk1"/>
              </a:buClr>
              <a:buSzPts val="1400"/>
              <a:buFont typeface="Space Mono"/>
              <a:buChar char="○"/>
              <a:defRPr sz="1400" b="0" i="0" u="none" strike="noStrike" cap="none">
                <a:solidFill>
                  <a:schemeClr val="dk1"/>
                </a:solidFill>
                <a:latin typeface="Space Mono"/>
                <a:ea typeface="Space Mono"/>
                <a:cs typeface="Space Mono"/>
                <a:sym typeface="Space Mono"/>
              </a:defRPr>
            </a:lvl8pPr>
            <a:lvl9pPr marL="4114800" marR="0" lvl="8" indent="-317500" algn="l" rtl="0">
              <a:lnSpc>
                <a:spcPct val="115000"/>
              </a:lnSpc>
              <a:spcBef>
                <a:spcPts val="1600"/>
              </a:spcBef>
              <a:spcAft>
                <a:spcPts val="1600"/>
              </a:spcAft>
              <a:buClr>
                <a:schemeClr val="dk1"/>
              </a:buClr>
              <a:buSzPts val="1400"/>
              <a:buFont typeface="Space Mono"/>
              <a:buChar char="■"/>
              <a:defRPr sz="1400" b="0" i="0" u="none" strike="noStrike" cap="none">
                <a:solidFill>
                  <a:schemeClr val="dk1"/>
                </a:solidFill>
                <a:latin typeface="Space Mono"/>
                <a:ea typeface="Space Mono"/>
                <a:cs typeface="Space Mono"/>
                <a:sym typeface="Space Mono"/>
              </a:defRPr>
            </a:lvl9pPr>
          </a:lstStyle>
          <a:p>
            <a:pPr marL="114300" indent="0">
              <a:buNone/>
            </a:pPr>
            <a:endParaRPr lang="en-US" sz="1400" b="1" dirty="0">
              <a:latin typeface="Arial" panose="020B0604020202020204" pitchFamily="34" charset="0"/>
              <a:cs typeface="Arial" panose="020B0604020202020204" pitchFamily="34" charset="0"/>
            </a:endParaRPr>
          </a:p>
          <a:p>
            <a:pPr marL="114300" indent="0">
              <a:buNone/>
            </a:pPr>
            <a:r>
              <a:rPr lang="en-US" sz="1400" b="1" dirty="0">
                <a:latin typeface="Arial" panose="020B0604020202020204" pitchFamily="34" charset="0"/>
                <a:cs typeface="Arial" panose="020B0604020202020204" pitchFamily="34" charset="0"/>
              </a:rPr>
              <a:t>This component: Key Partner-Key activities-Key Resources-Value </a:t>
            </a:r>
            <a:r>
              <a:rPr lang="en-US" sz="1400" b="1" dirty="0" err="1">
                <a:latin typeface="Arial" panose="020B0604020202020204" pitchFamily="34" charset="0"/>
                <a:cs typeface="Arial" panose="020B0604020202020204" pitchFamily="34" charset="0"/>
              </a:rPr>
              <a:t>Propotion</a:t>
            </a:r>
            <a:r>
              <a:rPr lang="en-US" sz="1400" b="1" dirty="0">
                <a:latin typeface="Arial" panose="020B0604020202020204" pitchFamily="34" charset="0"/>
                <a:cs typeface="Arial" panose="020B0604020202020204" pitchFamily="34" charset="0"/>
              </a:rPr>
              <a:t>-Customer Relationship- Chanel-Customer Segments-Cost Structure-Revenue </a:t>
            </a:r>
            <a:r>
              <a:rPr lang="en-US" sz="1400" b="1" dirty="0" err="1">
                <a:latin typeface="Arial" panose="020B0604020202020204" pitchFamily="34" charset="0"/>
                <a:cs typeface="Arial" panose="020B0604020202020204" pitchFamily="34" charset="0"/>
              </a:rPr>
              <a:t>Streem</a:t>
            </a:r>
            <a:endParaRPr lang="en-US" sz="1400" b="1" dirty="0">
              <a:latin typeface="Arial" panose="020B0604020202020204" pitchFamily="34" charset="0"/>
              <a:cs typeface="Arial" panose="020B0604020202020204" pitchFamily="34" charset="0"/>
            </a:endParaRPr>
          </a:p>
          <a:p>
            <a:pPr marL="114300" indent="0">
              <a:buFont typeface="Space Mono"/>
              <a:buNone/>
            </a:pPr>
            <a:endParaRPr lang="id-ID" sz="1400" dirty="0"/>
          </a:p>
        </p:txBody>
      </p:sp>
      <p:sp>
        <p:nvSpPr>
          <p:cNvPr id="8" name="Content Placeholder 2">
            <a:extLst>
              <a:ext uri="{FF2B5EF4-FFF2-40B4-BE49-F238E27FC236}">
                <a16:creationId xmlns:a16="http://schemas.microsoft.com/office/drawing/2014/main" id="{4AFD8245-2BB0-B0CD-C723-8E0D120DA188}"/>
              </a:ext>
            </a:extLst>
          </p:cNvPr>
          <p:cNvSpPr txBox="1">
            <a:spLocks/>
          </p:cNvSpPr>
          <p:nvPr/>
        </p:nvSpPr>
        <p:spPr>
          <a:xfrm>
            <a:off x="1618458" y="3984138"/>
            <a:ext cx="7152043" cy="1240379"/>
          </a:xfrm>
          <a:prstGeom prst="rect">
            <a:avLst/>
          </a:prstGeom>
          <a:solidFill>
            <a:schemeClr val="accent4">
              <a:lumMod val="40000"/>
              <a:lumOff val="60000"/>
            </a:schemeClr>
          </a:solidFill>
          <a:effectLst>
            <a:glow rad="228600">
              <a:schemeClr val="accent2">
                <a:satMod val="175000"/>
                <a:alpha val="40000"/>
              </a:schemeClr>
            </a:glow>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Space Mono"/>
              <a:buChar char="●"/>
              <a:defRPr sz="1800" b="0" i="0" u="none" strike="noStrike" cap="none">
                <a:solidFill>
                  <a:schemeClr val="dk1"/>
                </a:solidFill>
                <a:latin typeface="Space Mono"/>
                <a:ea typeface="Space Mono"/>
                <a:cs typeface="Space Mono"/>
                <a:sym typeface="Space Mono"/>
              </a:defRPr>
            </a:lvl1pPr>
            <a:lvl2pPr marL="914400" marR="0" lvl="1" indent="-317500" algn="l" rtl="0">
              <a:lnSpc>
                <a:spcPct val="115000"/>
              </a:lnSpc>
              <a:spcBef>
                <a:spcPts val="1600"/>
              </a:spcBef>
              <a:spcAft>
                <a:spcPts val="0"/>
              </a:spcAft>
              <a:buClr>
                <a:schemeClr val="dk1"/>
              </a:buClr>
              <a:buSzPts val="1400"/>
              <a:buFont typeface="Space Mono"/>
              <a:buChar char="○"/>
              <a:defRPr sz="1400" b="0" i="0" u="none" strike="noStrike" cap="none">
                <a:solidFill>
                  <a:schemeClr val="dk1"/>
                </a:solidFill>
                <a:latin typeface="Space Mono"/>
                <a:ea typeface="Space Mono"/>
                <a:cs typeface="Space Mono"/>
                <a:sym typeface="Space Mono"/>
              </a:defRPr>
            </a:lvl2pPr>
            <a:lvl3pPr marL="1371600" marR="0" lvl="2" indent="-317500" algn="l" rtl="0">
              <a:lnSpc>
                <a:spcPct val="115000"/>
              </a:lnSpc>
              <a:spcBef>
                <a:spcPts val="1600"/>
              </a:spcBef>
              <a:spcAft>
                <a:spcPts val="0"/>
              </a:spcAft>
              <a:buClr>
                <a:schemeClr val="dk1"/>
              </a:buClr>
              <a:buSzPts val="1400"/>
              <a:buFont typeface="Space Mono"/>
              <a:buChar char="■"/>
              <a:defRPr sz="1400" b="0" i="0" u="none" strike="noStrike" cap="none">
                <a:solidFill>
                  <a:schemeClr val="dk1"/>
                </a:solidFill>
                <a:latin typeface="Space Mono"/>
                <a:ea typeface="Space Mono"/>
                <a:cs typeface="Space Mono"/>
                <a:sym typeface="Space Mono"/>
              </a:defRPr>
            </a:lvl3pPr>
            <a:lvl4pPr marL="1828800" marR="0" lvl="3" indent="-317500" algn="l" rtl="0">
              <a:lnSpc>
                <a:spcPct val="115000"/>
              </a:lnSpc>
              <a:spcBef>
                <a:spcPts val="1600"/>
              </a:spcBef>
              <a:spcAft>
                <a:spcPts val="0"/>
              </a:spcAft>
              <a:buClr>
                <a:schemeClr val="dk1"/>
              </a:buClr>
              <a:buSzPts val="1400"/>
              <a:buFont typeface="Space Mono"/>
              <a:buChar char="●"/>
              <a:defRPr sz="1400" b="0" i="0" u="none" strike="noStrike" cap="none">
                <a:solidFill>
                  <a:schemeClr val="dk1"/>
                </a:solidFill>
                <a:latin typeface="Space Mono"/>
                <a:ea typeface="Space Mono"/>
                <a:cs typeface="Space Mono"/>
                <a:sym typeface="Space Mono"/>
              </a:defRPr>
            </a:lvl4pPr>
            <a:lvl5pPr marL="2286000" marR="0" lvl="4" indent="-317500" algn="l" rtl="0">
              <a:lnSpc>
                <a:spcPct val="115000"/>
              </a:lnSpc>
              <a:spcBef>
                <a:spcPts val="1600"/>
              </a:spcBef>
              <a:spcAft>
                <a:spcPts val="0"/>
              </a:spcAft>
              <a:buClr>
                <a:schemeClr val="dk1"/>
              </a:buClr>
              <a:buSzPts val="1400"/>
              <a:buFont typeface="Space Mono"/>
              <a:buChar char="○"/>
              <a:defRPr sz="1400" b="0" i="0" u="none" strike="noStrike" cap="none">
                <a:solidFill>
                  <a:schemeClr val="dk1"/>
                </a:solidFill>
                <a:latin typeface="Space Mono"/>
                <a:ea typeface="Space Mono"/>
                <a:cs typeface="Space Mono"/>
                <a:sym typeface="Space Mono"/>
              </a:defRPr>
            </a:lvl5pPr>
            <a:lvl6pPr marL="2743200" marR="0" lvl="5" indent="-317500" algn="l" rtl="0">
              <a:lnSpc>
                <a:spcPct val="115000"/>
              </a:lnSpc>
              <a:spcBef>
                <a:spcPts val="1600"/>
              </a:spcBef>
              <a:spcAft>
                <a:spcPts val="0"/>
              </a:spcAft>
              <a:buClr>
                <a:schemeClr val="dk1"/>
              </a:buClr>
              <a:buSzPts val="1400"/>
              <a:buFont typeface="Space Mono"/>
              <a:buChar char="■"/>
              <a:defRPr sz="1400" b="0" i="0" u="none" strike="noStrike" cap="none">
                <a:solidFill>
                  <a:schemeClr val="dk1"/>
                </a:solidFill>
                <a:latin typeface="Space Mono"/>
                <a:ea typeface="Space Mono"/>
                <a:cs typeface="Space Mono"/>
                <a:sym typeface="Space Mono"/>
              </a:defRPr>
            </a:lvl6pPr>
            <a:lvl7pPr marL="3200400" marR="0" lvl="6" indent="-317500" algn="l" rtl="0">
              <a:lnSpc>
                <a:spcPct val="115000"/>
              </a:lnSpc>
              <a:spcBef>
                <a:spcPts val="1600"/>
              </a:spcBef>
              <a:spcAft>
                <a:spcPts val="0"/>
              </a:spcAft>
              <a:buClr>
                <a:schemeClr val="dk1"/>
              </a:buClr>
              <a:buSzPts val="1400"/>
              <a:buFont typeface="Space Mono"/>
              <a:buChar char="●"/>
              <a:defRPr sz="1400" b="0" i="0" u="none" strike="noStrike" cap="none">
                <a:solidFill>
                  <a:schemeClr val="dk1"/>
                </a:solidFill>
                <a:latin typeface="Space Mono"/>
                <a:ea typeface="Space Mono"/>
                <a:cs typeface="Space Mono"/>
                <a:sym typeface="Space Mono"/>
              </a:defRPr>
            </a:lvl7pPr>
            <a:lvl8pPr marL="3657600" marR="0" lvl="7" indent="-317500" algn="l" rtl="0">
              <a:lnSpc>
                <a:spcPct val="115000"/>
              </a:lnSpc>
              <a:spcBef>
                <a:spcPts val="1600"/>
              </a:spcBef>
              <a:spcAft>
                <a:spcPts val="0"/>
              </a:spcAft>
              <a:buClr>
                <a:schemeClr val="dk1"/>
              </a:buClr>
              <a:buSzPts val="1400"/>
              <a:buFont typeface="Space Mono"/>
              <a:buChar char="○"/>
              <a:defRPr sz="1400" b="0" i="0" u="none" strike="noStrike" cap="none">
                <a:solidFill>
                  <a:schemeClr val="dk1"/>
                </a:solidFill>
                <a:latin typeface="Space Mono"/>
                <a:ea typeface="Space Mono"/>
                <a:cs typeface="Space Mono"/>
                <a:sym typeface="Space Mono"/>
              </a:defRPr>
            </a:lvl8pPr>
            <a:lvl9pPr marL="4114800" marR="0" lvl="8" indent="-317500" algn="l" rtl="0">
              <a:lnSpc>
                <a:spcPct val="115000"/>
              </a:lnSpc>
              <a:spcBef>
                <a:spcPts val="1600"/>
              </a:spcBef>
              <a:spcAft>
                <a:spcPts val="1600"/>
              </a:spcAft>
              <a:buClr>
                <a:schemeClr val="dk1"/>
              </a:buClr>
              <a:buSzPts val="1400"/>
              <a:buFont typeface="Space Mono"/>
              <a:buChar char="■"/>
              <a:defRPr sz="1400" b="0" i="0" u="none" strike="noStrike" cap="none">
                <a:solidFill>
                  <a:schemeClr val="dk1"/>
                </a:solidFill>
                <a:latin typeface="Space Mono"/>
                <a:ea typeface="Space Mono"/>
                <a:cs typeface="Space Mono"/>
                <a:sym typeface="Space Mono"/>
              </a:defRPr>
            </a:lvl9pPr>
          </a:lstStyle>
          <a:p>
            <a:pPr marL="114300" indent="0">
              <a:buNone/>
            </a:pPr>
            <a:r>
              <a:rPr lang="en-US" sz="1400" b="1" dirty="0">
                <a:latin typeface="Arial" panose="020B0604020202020204" pitchFamily="34" charset="0"/>
                <a:cs typeface="Arial" panose="020B0604020202020204" pitchFamily="34" charset="0"/>
              </a:rPr>
              <a:t>Self Paced to Improve Your Personality and Quality: Increasing ability road map career – agility and </a:t>
            </a:r>
            <a:r>
              <a:rPr lang="en-US" sz="1400" b="1" dirty="0" err="1">
                <a:latin typeface="Arial" panose="020B0604020202020204" pitchFamily="34" charset="0"/>
                <a:cs typeface="Arial" panose="020B0604020202020204" pitchFamily="34" charset="0"/>
              </a:rPr>
              <a:t>identifiying</a:t>
            </a:r>
            <a:r>
              <a:rPr lang="en-US" sz="1400" b="1" dirty="0">
                <a:latin typeface="Arial" panose="020B0604020202020204" pitchFamily="34" charset="0"/>
                <a:cs typeface="Arial" panose="020B0604020202020204" pitchFamily="34" charset="0"/>
              </a:rPr>
              <a:t> future opportunities, and tips and trick to identified customer </a:t>
            </a:r>
            <a:r>
              <a:rPr lang="en-US" sz="1400" b="1" dirty="0" err="1">
                <a:latin typeface="Arial" panose="020B0604020202020204" pitchFamily="34" charset="0"/>
                <a:cs typeface="Arial" panose="020B0604020202020204" pitchFamily="34" charset="0"/>
              </a:rPr>
              <a:t>satisfaying</a:t>
            </a:r>
            <a:endParaRPr lang="id-ID" sz="1400" dirty="0"/>
          </a:p>
        </p:txBody>
      </p:sp>
    </p:spTree>
    <p:extLst>
      <p:ext uri="{BB962C8B-B14F-4D97-AF65-F5344CB8AC3E}">
        <p14:creationId xmlns:p14="http://schemas.microsoft.com/office/powerpoint/2010/main" val="26850879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Scale>
                                      <p:cBhvr>
                                        <p:cTn id="7" dur="1000" decel="50000" fill="hold">
                                          <p:stCondLst>
                                            <p:cond delay="0"/>
                                          </p:stCondLst>
                                        </p:cTn>
                                        <p:tgtEl>
                                          <p:spTgt spid="5">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bg/>
                                          </p:spTgt>
                                        </p:tgtEl>
                                        <p:attrNameLst>
                                          <p:attrName>ppt_x</p:attrName>
                                          <p:attrName>ppt_y</p:attrName>
                                        </p:attrNameLst>
                                      </p:cBhvr>
                                    </p:animMotion>
                                    <p:animEffect transition="in" filter="fade">
                                      <p:cBhvr>
                                        <p:cTn id="9" dur="1000"/>
                                        <p:tgtEl>
                                          <p:spTgt spid="5">
                                            <p:bg/>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Scale>
                                      <p:cBhvr>
                                        <p:cTn id="14"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txEl>
                                              <p:pRg st="0" end="0"/>
                                            </p:txEl>
                                          </p:spTgt>
                                        </p:tgtEl>
                                        <p:attrNameLst>
                                          <p:attrName>ppt_x</p:attrName>
                                          <p:attrName>ppt_y</p:attrName>
                                        </p:attrNameLst>
                                      </p:cBhvr>
                                    </p:animMotion>
                                    <p:animEffect transition="in" filter="fade">
                                      <p:cBhvr>
                                        <p:cTn id="16" dur="1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8194"/>
                                        </p:tgtEl>
                                        <p:attrNameLst>
                                          <p:attrName>style.visibility</p:attrName>
                                        </p:attrNameLst>
                                      </p:cBhvr>
                                      <p:to>
                                        <p:strVal val="visible"/>
                                      </p:to>
                                    </p:set>
                                    <p:animEffect transition="in" filter="fade">
                                      <p:cBhvr>
                                        <p:cTn id="21" dur="1000"/>
                                        <p:tgtEl>
                                          <p:spTgt spid="8194"/>
                                        </p:tgtEl>
                                      </p:cBhvr>
                                    </p:animEffect>
                                    <p:anim calcmode="lin" valueType="num">
                                      <p:cBhvr>
                                        <p:cTn id="22" dur="1000" fill="hold"/>
                                        <p:tgtEl>
                                          <p:spTgt spid="8194"/>
                                        </p:tgtEl>
                                        <p:attrNameLst>
                                          <p:attrName>ppt_x</p:attrName>
                                        </p:attrNameLst>
                                      </p:cBhvr>
                                      <p:tavLst>
                                        <p:tav tm="0">
                                          <p:val>
                                            <p:strVal val="#ppt_x"/>
                                          </p:val>
                                        </p:tav>
                                        <p:tav tm="100000">
                                          <p:val>
                                            <p:strVal val="#ppt_x"/>
                                          </p:val>
                                        </p:tav>
                                      </p:tavLst>
                                    </p:anim>
                                    <p:anim calcmode="lin" valueType="num">
                                      <p:cBhvr>
                                        <p:cTn id="23" dur="1000" fill="hold"/>
                                        <p:tgtEl>
                                          <p:spTgt spid="8194"/>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52" presetClass="entr" presetSubtype="0" fill="hold" grpId="0" nodeType="clickEffect">
                                  <p:stCondLst>
                                    <p:cond delay="0"/>
                                  </p:stCondLst>
                                  <p:childTnLst>
                                    <p:set>
                                      <p:cBhvr>
                                        <p:cTn id="37" dur="1" fill="hold">
                                          <p:stCondLst>
                                            <p:cond delay="0"/>
                                          </p:stCondLst>
                                        </p:cTn>
                                        <p:tgtEl>
                                          <p:spTgt spid="3">
                                            <p:bg/>
                                          </p:spTgt>
                                        </p:tgtEl>
                                        <p:attrNameLst>
                                          <p:attrName>style.visibility</p:attrName>
                                        </p:attrNameLst>
                                      </p:cBhvr>
                                      <p:to>
                                        <p:strVal val="visible"/>
                                      </p:to>
                                    </p:set>
                                    <p:animScale>
                                      <p:cBhvr>
                                        <p:cTn id="38" dur="1000" decel="50000" fill="hold">
                                          <p:stCondLst>
                                            <p:cond delay="0"/>
                                          </p:stCondLst>
                                        </p:cTn>
                                        <p:tgtEl>
                                          <p:spTgt spid="3">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3">
                                            <p:bg/>
                                          </p:spTgt>
                                        </p:tgtEl>
                                        <p:attrNameLst>
                                          <p:attrName>ppt_x</p:attrName>
                                          <p:attrName>ppt_y</p:attrName>
                                        </p:attrNameLst>
                                      </p:cBhvr>
                                    </p:animMotion>
                                    <p:animEffect transition="in" filter="fade">
                                      <p:cBhvr>
                                        <p:cTn id="40" dur="1000"/>
                                        <p:tgtEl>
                                          <p:spTgt spid="3">
                                            <p:bg/>
                                          </p:spTgt>
                                        </p:tgtEl>
                                      </p:cBhvr>
                                    </p:animEffect>
                                  </p:childTnLst>
                                </p:cTn>
                              </p:par>
                            </p:childTnLst>
                          </p:cTn>
                        </p:par>
                      </p:childTnLst>
                    </p:cTn>
                  </p:par>
                  <p:par>
                    <p:cTn id="41" fill="hold">
                      <p:stCondLst>
                        <p:cond delay="indefinite"/>
                      </p:stCondLst>
                      <p:childTnLst>
                        <p:par>
                          <p:cTn id="42" fill="hold">
                            <p:stCondLst>
                              <p:cond delay="0"/>
                            </p:stCondLst>
                            <p:childTnLst>
                              <p:par>
                                <p:cTn id="43" presetID="52" presetClass="entr" presetSubtype="0" fill="hold" grpId="0"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Scale>
                                      <p:cBhvr>
                                        <p:cTn id="45"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3">
                                            <p:txEl>
                                              <p:pRg st="1" end="1"/>
                                            </p:txEl>
                                          </p:spTgt>
                                        </p:tgtEl>
                                        <p:attrNameLst>
                                          <p:attrName>ppt_x</p:attrName>
                                          <p:attrName>ppt_y</p:attrName>
                                        </p:attrNameLst>
                                      </p:cBhvr>
                                    </p:animMotion>
                                    <p:animEffect transition="in" filter="fade">
                                      <p:cBhvr>
                                        <p:cTn id="47" dur="1000"/>
                                        <p:tgtEl>
                                          <p:spTgt spid="3">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2" presetClass="entr" presetSubtype="0" fill="hold" grpId="0" nodeType="clickEffect">
                                  <p:stCondLst>
                                    <p:cond delay="0"/>
                                  </p:stCondLst>
                                  <p:childTnLst>
                                    <p:set>
                                      <p:cBhvr>
                                        <p:cTn id="51" dur="1" fill="hold">
                                          <p:stCondLst>
                                            <p:cond delay="0"/>
                                          </p:stCondLst>
                                        </p:cTn>
                                        <p:tgtEl>
                                          <p:spTgt spid="8">
                                            <p:bg/>
                                          </p:spTgt>
                                        </p:tgtEl>
                                        <p:attrNameLst>
                                          <p:attrName>style.visibility</p:attrName>
                                        </p:attrNameLst>
                                      </p:cBhvr>
                                      <p:to>
                                        <p:strVal val="visible"/>
                                      </p:to>
                                    </p:set>
                                    <p:animScale>
                                      <p:cBhvr>
                                        <p:cTn id="52" dur="1000" decel="50000" fill="hold">
                                          <p:stCondLst>
                                            <p:cond delay="0"/>
                                          </p:stCondLst>
                                        </p:cTn>
                                        <p:tgtEl>
                                          <p:spTgt spid="8">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8">
                                            <p:bg/>
                                          </p:spTgt>
                                        </p:tgtEl>
                                        <p:attrNameLst>
                                          <p:attrName>ppt_x</p:attrName>
                                          <p:attrName>ppt_y</p:attrName>
                                        </p:attrNameLst>
                                      </p:cBhvr>
                                    </p:animMotion>
                                    <p:animEffect transition="in" filter="fade">
                                      <p:cBhvr>
                                        <p:cTn id="54" dur="1000"/>
                                        <p:tgtEl>
                                          <p:spTgt spid="8">
                                            <p:bg/>
                                          </p:spTgt>
                                        </p:tgtEl>
                                      </p:cBhvr>
                                    </p:animEffect>
                                  </p:childTnLst>
                                </p:cTn>
                              </p:par>
                            </p:childTnLst>
                          </p:cTn>
                        </p:par>
                      </p:childTnLst>
                    </p:cTn>
                  </p:par>
                  <p:par>
                    <p:cTn id="55" fill="hold">
                      <p:stCondLst>
                        <p:cond delay="indefinite"/>
                      </p:stCondLst>
                      <p:childTnLst>
                        <p:par>
                          <p:cTn id="56" fill="hold">
                            <p:stCondLst>
                              <p:cond delay="0"/>
                            </p:stCondLst>
                            <p:childTnLst>
                              <p:par>
                                <p:cTn id="57" presetID="52" presetClass="entr" presetSubtype="0" fill="hold" grpId="0" nodeType="clickEffect">
                                  <p:stCondLst>
                                    <p:cond delay="0"/>
                                  </p:stCondLst>
                                  <p:childTnLst>
                                    <p:set>
                                      <p:cBhvr>
                                        <p:cTn id="58" dur="1" fill="hold">
                                          <p:stCondLst>
                                            <p:cond delay="0"/>
                                          </p:stCondLst>
                                        </p:cTn>
                                        <p:tgtEl>
                                          <p:spTgt spid="8">
                                            <p:txEl>
                                              <p:pRg st="0" end="0"/>
                                            </p:txEl>
                                          </p:spTgt>
                                        </p:tgtEl>
                                        <p:attrNameLst>
                                          <p:attrName>style.visibility</p:attrName>
                                        </p:attrNameLst>
                                      </p:cBhvr>
                                      <p:to>
                                        <p:strVal val="visible"/>
                                      </p:to>
                                    </p:set>
                                    <p:animScale>
                                      <p:cBhvr>
                                        <p:cTn id="59" dur="1000" decel="50000" fill="hold">
                                          <p:stCondLst>
                                            <p:cond delay="0"/>
                                          </p:stCondLst>
                                        </p:cTn>
                                        <p:tgtEl>
                                          <p:spTgt spid="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8">
                                            <p:txEl>
                                              <p:pRg st="0" end="0"/>
                                            </p:txEl>
                                          </p:spTgt>
                                        </p:tgtEl>
                                        <p:attrNameLst>
                                          <p:attrName>ppt_x</p:attrName>
                                          <p:attrName>ppt_y</p:attrName>
                                        </p:attrNameLst>
                                      </p:cBhvr>
                                    </p:animMotion>
                                    <p:animEffect transition="in" filter="fade">
                                      <p:cBhvr>
                                        <p:cTn id="61"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9" grpId="0" animBg="1"/>
      <p:bldP spid="3" grpId="0" build="p" animBg="1"/>
      <p:bldP spid="8"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Placeholder 81" descr="blueprint icon">
            <a:extLst>
              <a:ext uri="{FF2B5EF4-FFF2-40B4-BE49-F238E27FC236}">
                <a16:creationId xmlns:a16="http://schemas.microsoft.com/office/drawing/2014/main" id="{946DCADD-AD38-1B8D-01D3-9FC0FDA5D182}"/>
              </a:ext>
            </a:extLst>
          </p:cNvPr>
          <p:cNvPicPr>
            <a:picLocks noGrp="1" noChangeAspect="1"/>
          </p:cNvPicPr>
          <p:nvPr>
            <p:ph type="pic" sz="quarter" idx="10"/>
          </p:nvPr>
        </p:nvPicPr>
        <p:blipFill rotWithShape="1">
          <a:blip r:embed="rId2"/>
          <a:srcRect/>
          <a:stretch/>
        </p:blipFill>
        <p:spPr/>
      </p:pic>
      <p:sp>
        <p:nvSpPr>
          <p:cNvPr id="8" name="Text Placeholder 7">
            <a:extLst>
              <a:ext uri="{FF2B5EF4-FFF2-40B4-BE49-F238E27FC236}">
                <a16:creationId xmlns:a16="http://schemas.microsoft.com/office/drawing/2014/main" id="{A166C0EF-C5A6-69F2-BCD5-6F3E10322961}"/>
              </a:ext>
            </a:extLst>
          </p:cNvPr>
          <p:cNvSpPr>
            <a:spLocks noGrp="1"/>
          </p:cNvSpPr>
          <p:nvPr>
            <p:ph type="body" sz="quarter" idx="15"/>
          </p:nvPr>
        </p:nvSpPr>
        <p:spPr>
          <a:xfrm>
            <a:off x="4143648" y="142217"/>
            <a:ext cx="2880360" cy="253746"/>
          </a:xfrm>
        </p:spPr>
        <p:txBody>
          <a:bodyPr/>
          <a:lstStyle/>
          <a:p>
            <a:r>
              <a:rPr lang="en-US" b="1" dirty="0"/>
              <a:t>Self-Paced Learning</a:t>
            </a:r>
          </a:p>
        </p:txBody>
      </p:sp>
      <p:sp>
        <p:nvSpPr>
          <p:cNvPr id="13" name="Text Placeholder 12">
            <a:extLst>
              <a:ext uri="{FF2B5EF4-FFF2-40B4-BE49-F238E27FC236}">
                <a16:creationId xmlns:a16="http://schemas.microsoft.com/office/drawing/2014/main" id="{57A2B835-2EB4-13B7-BE89-EDFBC68B96C3}"/>
              </a:ext>
            </a:extLst>
          </p:cNvPr>
          <p:cNvSpPr>
            <a:spLocks noGrp="1"/>
          </p:cNvSpPr>
          <p:nvPr>
            <p:ph type="body" sz="quarter" idx="20"/>
          </p:nvPr>
        </p:nvSpPr>
        <p:spPr>
          <a:xfrm>
            <a:off x="4321702" y="437522"/>
            <a:ext cx="4480234" cy="253746"/>
          </a:xfrm>
        </p:spPr>
        <p:txBody>
          <a:bodyPr/>
          <a:lstStyle/>
          <a:p>
            <a:r>
              <a:rPr lang="en-US" sz="1000" dirty="0"/>
              <a:t>Style of learning where individuals have the flexibility to set their own pace for acquiring knowledge or skills.</a:t>
            </a:r>
          </a:p>
        </p:txBody>
      </p:sp>
      <p:pic>
        <p:nvPicPr>
          <p:cNvPr id="84" name="Picture Placeholder 83" descr="easel icon">
            <a:extLst>
              <a:ext uri="{FF2B5EF4-FFF2-40B4-BE49-F238E27FC236}">
                <a16:creationId xmlns:a16="http://schemas.microsoft.com/office/drawing/2014/main" id="{62583283-A6AD-B55E-25D4-E6CFB25B8FC2}"/>
              </a:ext>
            </a:extLst>
          </p:cNvPr>
          <p:cNvPicPr>
            <a:picLocks noGrp="1" noChangeAspect="1"/>
          </p:cNvPicPr>
          <p:nvPr>
            <p:ph type="pic" sz="quarter" idx="11"/>
          </p:nvPr>
        </p:nvPicPr>
        <p:blipFill rotWithShape="1">
          <a:blip r:embed="rId3"/>
          <a:srcRect/>
          <a:stretch/>
        </p:blipFill>
        <p:spPr/>
      </p:pic>
      <p:sp>
        <p:nvSpPr>
          <p:cNvPr id="9" name="Text Placeholder 8">
            <a:extLst>
              <a:ext uri="{FF2B5EF4-FFF2-40B4-BE49-F238E27FC236}">
                <a16:creationId xmlns:a16="http://schemas.microsoft.com/office/drawing/2014/main" id="{8A268DA4-D5BC-38AA-54EB-D10668305C7E}"/>
              </a:ext>
            </a:extLst>
          </p:cNvPr>
          <p:cNvSpPr>
            <a:spLocks noGrp="1"/>
          </p:cNvSpPr>
          <p:nvPr>
            <p:ph type="body" sz="quarter" idx="16"/>
          </p:nvPr>
        </p:nvSpPr>
        <p:spPr>
          <a:xfrm>
            <a:off x="4143648" y="1081000"/>
            <a:ext cx="2880360" cy="253746"/>
          </a:xfrm>
        </p:spPr>
        <p:txBody>
          <a:bodyPr/>
          <a:lstStyle/>
          <a:p>
            <a:r>
              <a:rPr lang="en-US" b="1" dirty="0"/>
              <a:t>Edu-project Entrepreneurship</a:t>
            </a:r>
          </a:p>
        </p:txBody>
      </p:sp>
      <p:sp>
        <p:nvSpPr>
          <p:cNvPr id="14" name="Text Placeholder 13">
            <a:extLst>
              <a:ext uri="{FF2B5EF4-FFF2-40B4-BE49-F238E27FC236}">
                <a16:creationId xmlns:a16="http://schemas.microsoft.com/office/drawing/2014/main" id="{E798351D-2881-C0EE-6D6D-424E1230A6D4}"/>
              </a:ext>
            </a:extLst>
          </p:cNvPr>
          <p:cNvSpPr>
            <a:spLocks noGrp="1"/>
          </p:cNvSpPr>
          <p:nvPr>
            <p:ph type="body" sz="quarter" idx="21"/>
          </p:nvPr>
        </p:nvSpPr>
        <p:spPr>
          <a:xfrm>
            <a:off x="4304538" y="1380572"/>
            <a:ext cx="4670552" cy="425634"/>
          </a:xfrm>
        </p:spPr>
        <p:txBody>
          <a:bodyPr/>
          <a:lstStyle/>
          <a:p>
            <a:r>
              <a:rPr lang="en-US" sz="1000" dirty="0"/>
              <a:t>Projects or initiatives in an educational context that have a focus or aim to develop entrepreneurial skills or provide entrepreneurship-related education</a:t>
            </a:r>
          </a:p>
        </p:txBody>
      </p:sp>
      <p:pic>
        <p:nvPicPr>
          <p:cNvPr id="86" name="Picture Placeholder 85" descr="ruler icon">
            <a:extLst>
              <a:ext uri="{FF2B5EF4-FFF2-40B4-BE49-F238E27FC236}">
                <a16:creationId xmlns:a16="http://schemas.microsoft.com/office/drawing/2014/main" id="{8AEB4AE0-338D-0B9E-025E-3973A1ECDC83}"/>
              </a:ext>
            </a:extLst>
          </p:cNvPr>
          <p:cNvPicPr>
            <a:picLocks noGrp="1" noChangeAspect="1"/>
          </p:cNvPicPr>
          <p:nvPr>
            <p:ph type="pic" sz="quarter" idx="12"/>
          </p:nvPr>
        </p:nvPicPr>
        <p:blipFill rotWithShape="1">
          <a:blip r:embed="rId4"/>
          <a:srcRect/>
          <a:stretch/>
        </p:blipFill>
        <p:spPr/>
      </p:pic>
      <p:sp>
        <p:nvSpPr>
          <p:cNvPr id="10" name="Text Placeholder 9">
            <a:extLst>
              <a:ext uri="{FF2B5EF4-FFF2-40B4-BE49-F238E27FC236}">
                <a16:creationId xmlns:a16="http://schemas.microsoft.com/office/drawing/2014/main" id="{D5589FD6-C049-67E3-0386-55C9E18A5B7F}"/>
              </a:ext>
            </a:extLst>
          </p:cNvPr>
          <p:cNvSpPr>
            <a:spLocks noGrp="1"/>
          </p:cNvSpPr>
          <p:nvPr>
            <p:ph type="body" sz="quarter" idx="17"/>
          </p:nvPr>
        </p:nvSpPr>
        <p:spPr>
          <a:xfrm>
            <a:off x="4143648" y="2051397"/>
            <a:ext cx="3224892" cy="253746"/>
          </a:xfrm>
        </p:spPr>
        <p:txBody>
          <a:bodyPr/>
          <a:lstStyle/>
          <a:p>
            <a:r>
              <a:rPr lang="en-US" b="1" dirty="0"/>
              <a:t>Business Model Canvas (BMC)</a:t>
            </a:r>
          </a:p>
        </p:txBody>
      </p:sp>
      <p:sp>
        <p:nvSpPr>
          <p:cNvPr id="15" name="Text Placeholder 14">
            <a:extLst>
              <a:ext uri="{FF2B5EF4-FFF2-40B4-BE49-F238E27FC236}">
                <a16:creationId xmlns:a16="http://schemas.microsoft.com/office/drawing/2014/main" id="{A0AE4BAA-4471-F175-A91F-AF7D4D9694F3}"/>
              </a:ext>
            </a:extLst>
          </p:cNvPr>
          <p:cNvSpPr>
            <a:spLocks noGrp="1"/>
          </p:cNvSpPr>
          <p:nvPr>
            <p:ph type="body" sz="quarter" idx="22"/>
          </p:nvPr>
        </p:nvSpPr>
        <p:spPr>
          <a:xfrm>
            <a:off x="4273514" y="2350158"/>
            <a:ext cx="4387160" cy="253746"/>
          </a:xfrm>
        </p:spPr>
        <p:txBody>
          <a:bodyPr/>
          <a:lstStyle/>
          <a:p>
            <a:r>
              <a:rPr lang="en-US" sz="1000" dirty="0"/>
              <a:t>A framework used to design, describe, and visualize the key elements of a business model.</a:t>
            </a:r>
          </a:p>
        </p:txBody>
      </p:sp>
      <p:pic>
        <p:nvPicPr>
          <p:cNvPr id="88" name="Picture Placeholder 87" descr="strategy icon">
            <a:extLst>
              <a:ext uri="{FF2B5EF4-FFF2-40B4-BE49-F238E27FC236}">
                <a16:creationId xmlns:a16="http://schemas.microsoft.com/office/drawing/2014/main" id="{F2E3F8F5-F045-71C9-3C78-9ACF70E19CDC}"/>
              </a:ext>
            </a:extLst>
          </p:cNvPr>
          <p:cNvPicPr>
            <a:picLocks noGrp="1" noChangeAspect="1"/>
          </p:cNvPicPr>
          <p:nvPr>
            <p:ph type="pic" sz="quarter" idx="13"/>
          </p:nvPr>
        </p:nvPicPr>
        <p:blipFill rotWithShape="1">
          <a:blip r:embed="rId5"/>
          <a:srcRect t="476" b="476"/>
          <a:stretch/>
        </p:blipFill>
        <p:spPr/>
      </p:pic>
      <p:sp>
        <p:nvSpPr>
          <p:cNvPr id="11" name="Text Placeholder 10">
            <a:extLst>
              <a:ext uri="{FF2B5EF4-FFF2-40B4-BE49-F238E27FC236}">
                <a16:creationId xmlns:a16="http://schemas.microsoft.com/office/drawing/2014/main" id="{ABEE4168-3FE3-7D58-F903-91FC215BAE4D}"/>
              </a:ext>
            </a:extLst>
          </p:cNvPr>
          <p:cNvSpPr>
            <a:spLocks noGrp="1"/>
          </p:cNvSpPr>
          <p:nvPr>
            <p:ph type="body" sz="quarter" idx="18"/>
          </p:nvPr>
        </p:nvSpPr>
        <p:spPr>
          <a:xfrm>
            <a:off x="4181748" y="3067668"/>
            <a:ext cx="2880360" cy="253746"/>
          </a:xfrm>
        </p:spPr>
        <p:txBody>
          <a:bodyPr/>
          <a:lstStyle/>
          <a:p>
            <a:r>
              <a:rPr lang="en-US" b="1" dirty="0"/>
              <a:t>Self-Quality/Esteem</a:t>
            </a:r>
          </a:p>
        </p:txBody>
      </p:sp>
      <p:sp>
        <p:nvSpPr>
          <p:cNvPr id="16" name="Text Placeholder 15">
            <a:extLst>
              <a:ext uri="{FF2B5EF4-FFF2-40B4-BE49-F238E27FC236}">
                <a16:creationId xmlns:a16="http://schemas.microsoft.com/office/drawing/2014/main" id="{A6C25713-E18A-8B65-C9FA-9A00A9CBBA6B}"/>
              </a:ext>
            </a:extLst>
          </p:cNvPr>
          <p:cNvSpPr>
            <a:spLocks noGrp="1"/>
          </p:cNvSpPr>
          <p:nvPr>
            <p:ph type="body" sz="quarter" idx="23"/>
          </p:nvPr>
        </p:nvSpPr>
        <p:spPr>
          <a:xfrm>
            <a:off x="4319778" y="3358809"/>
            <a:ext cx="4474538" cy="253746"/>
          </a:xfrm>
        </p:spPr>
        <p:txBody>
          <a:bodyPr/>
          <a:lstStyle/>
          <a:p>
            <a:r>
              <a:rPr lang="en-US" sz="1000" b="0" i="0" dirty="0">
                <a:solidFill>
                  <a:schemeClr val="tx1"/>
                </a:solidFill>
                <a:effectLst/>
                <a:latin typeface="+mj-lt"/>
              </a:rPr>
              <a:t>A person's positive or negative judgment and perception of himself. This includes self-confidence, courage, and self-satisfaction.</a:t>
            </a:r>
            <a:endParaRPr lang="en-US" sz="1000" dirty="0">
              <a:solidFill>
                <a:schemeClr val="tx1"/>
              </a:solidFill>
              <a:latin typeface="+mj-lt"/>
            </a:endParaRPr>
          </a:p>
        </p:txBody>
      </p:sp>
      <p:pic>
        <p:nvPicPr>
          <p:cNvPr id="90" name="Picture Placeholder 89" descr="airplane icon">
            <a:extLst>
              <a:ext uri="{FF2B5EF4-FFF2-40B4-BE49-F238E27FC236}">
                <a16:creationId xmlns:a16="http://schemas.microsoft.com/office/drawing/2014/main" id="{B6EFDE8D-973A-9009-9237-3CDC19C43D60}"/>
              </a:ext>
            </a:extLst>
          </p:cNvPr>
          <p:cNvPicPr>
            <a:picLocks noGrp="1" noChangeAspect="1"/>
          </p:cNvPicPr>
          <p:nvPr>
            <p:ph type="pic" sz="quarter" idx="14"/>
          </p:nvPr>
        </p:nvPicPr>
        <p:blipFill rotWithShape="1">
          <a:blip r:embed="rId6"/>
          <a:srcRect/>
          <a:stretch/>
        </p:blipFill>
        <p:spPr/>
      </p:pic>
      <p:sp>
        <p:nvSpPr>
          <p:cNvPr id="12" name="Text Placeholder 11">
            <a:extLst>
              <a:ext uri="{FF2B5EF4-FFF2-40B4-BE49-F238E27FC236}">
                <a16:creationId xmlns:a16="http://schemas.microsoft.com/office/drawing/2014/main" id="{BC99BB05-2464-9628-4AF6-F75298B4B89E}"/>
              </a:ext>
            </a:extLst>
          </p:cNvPr>
          <p:cNvSpPr>
            <a:spLocks noGrp="1"/>
          </p:cNvSpPr>
          <p:nvPr>
            <p:ph type="body" sz="quarter" idx="19"/>
          </p:nvPr>
        </p:nvSpPr>
        <p:spPr>
          <a:xfrm>
            <a:off x="4189368" y="4019889"/>
            <a:ext cx="2880360" cy="253746"/>
          </a:xfrm>
        </p:spPr>
        <p:txBody>
          <a:bodyPr/>
          <a:lstStyle/>
          <a:p>
            <a:r>
              <a:rPr lang="en-US" b="1" dirty="0"/>
              <a:t>Higher Education</a:t>
            </a:r>
          </a:p>
        </p:txBody>
      </p:sp>
      <p:sp>
        <p:nvSpPr>
          <p:cNvPr id="17" name="Text Placeholder 16">
            <a:extLst>
              <a:ext uri="{FF2B5EF4-FFF2-40B4-BE49-F238E27FC236}">
                <a16:creationId xmlns:a16="http://schemas.microsoft.com/office/drawing/2014/main" id="{2EB94B1B-FC15-3A7B-A562-06B6F366B340}"/>
              </a:ext>
            </a:extLst>
          </p:cNvPr>
          <p:cNvSpPr>
            <a:spLocks noGrp="1"/>
          </p:cNvSpPr>
          <p:nvPr>
            <p:ph type="body" sz="quarter" idx="24"/>
          </p:nvPr>
        </p:nvSpPr>
        <p:spPr>
          <a:xfrm>
            <a:off x="4327398" y="4322445"/>
            <a:ext cx="4480233" cy="369455"/>
          </a:xfrm>
        </p:spPr>
        <p:txBody>
          <a:bodyPr/>
          <a:lstStyle/>
          <a:p>
            <a:r>
              <a:rPr lang="en-US" sz="1000" dirty="0"/>
              <a:t>A level of education usually attained after completing primary and secondary education, and often focused on imparting higher level knowledge and skills</a:t>
            </a:r>
          </a:p>
        </p:txBody>
      </p:sp>
      <p:pic>
        <p:nvPicPr>
          <p:cNvPr id="2052" name="Picture 4" descr="Integrasi sistem png | PNGWing">
            <a:extLst>
              <a:ext uri="{FF2B5EF4-FFF2-40B4-BE49-F238E27FC236}">
                <a16:creationId xmlns:a16="http://schemas.microsoft.com/office/drawing/2014/main" id="{900D0E49-46DA-8862-F675-3588CA5EE6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902287"/>
            <a:ext cx="2880360" cy="3706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533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6000"/>
          </a:blip>
          <a:srcRect l="14444" r="14444"/>
          <a:stretch>
            <a:fillRect/>
          </a:stretch>
        </p:blipFill>
        <p:spPr>
          <a:xfrm>
            <a:off x="0" y="-12247"/>
            <a:ext cx="9144000" cy="5143500"/>
          </a:xfrm>
          <a:prstGeom prst="rect">
            <a:avLst/>
          </a:prstGeom>
        </p:spPr>
      </p:pic>
      <p:sp>
        <p:nvSpPr>
          <p:cNvPr id="4" name="AutoShape 4"/>
          <p:cNvSpPr/>
          <p:nvPr/>
        </p:nvSpPr>
        <p:spPr>
          <a:xfrm>
            <a:off x="514886" y="2858553"/>
            <a:ext cx="1238830" cy="4763"/>
          </a:xfrm>
          <a:prstGeom prst="line">
            <a:avLst/>
          </a:prstGeom>
          <a:ln w="38100" cap="flat">
            <a:solidFill>
              <a:srgbClr val="000000"/>
            </a:solidFill>
            <a:prstDash val="solid"/>
            <a:headEnd type="none" w="sm" len="sm"/>
            <a:tailEnd type="none" w="sm" len="sm"/>
          </a:ln>
        </p:spPr>
        <p:txBody>
          <a:bodyPr/>
          <a:lstStyle/>
          <a:p>
            <a:endParaRPr lang="en-ID"/>
          </a:p>
        </p:txBody>
      </p:sp>
      <p:grpSp>
        <p:nvGrpSpPr>
          <p:cNvPr id="5" name="Group 5"/>
          <p:cNvGrpSpPr/>
          <p:nvPr/>
        </p:nvGrpSpPr>
        <p:grpSpPr>
          <a:xfrm>
            <a:off x="1820613" y="1352861"/>
            <a:ext cx="145117" cy="2571750"/>
            <a:chOff x="0" y="0"/>
            <a:chExt cx="76440" cy="1354667"/>
          </a:xfrm>
        </p:grpSpPr>
        <p:sp>
          <p:nvSpPr>
            <p:cNvPr id="6" name="Freeform 6"/>
            <p:cNvSpPr/>
            <p:nvPr/>
          </p:nvSpPr>
          <p:spPr>
            <a:xfrm>
              <a:off x="0" y="0"/>
              <a:ext cx="76440" cy="1354667"/>
            </a:xfrm>
            <a:custGeom>
              <a:avLst/>
              <a:gdLst/>
              <a:ahLst/>
              <a:cxnLst/>
              <a:rect l="l" t="t" r="r" b="b"/>
              <a:pathLst>
                <a:path w="76440" h="1354667">
                  <a:moveTo>
                    <a:pt x="0" y="0"/>
                  </a:moveTo>
                  <a:lnTo>
                    <a:pt x="76440" y="0"/>
                  </a:lnTo>
                  <a:lnTo>
                    <a:pt x="76440" y="1354667"/>
                  </a:lnTo>
                  <a:lnTo>
                    <a:pt x="0" y="1354667"/>
                  </a:lnTo>
                  <a:close/>
                </a:path>
              </a:pathLst>
            </a:custGeom>
            <a:solidFill>
              <a:srgbClr val="D668AC"/>
            </a:solidFill>
          </p:spPr>
          <p:txBody>
            <a:bodyPr/>
            <a:lstStyle/>
            <a:p>
              <a:endParaRPr lang="en-ID"/>
            </a:p>
          </p:txBody>
        </p:sp>
        <p:sp>
          <p:nvSpPr>
            <p:cNvPr id="7" name="TextBox 7"/>
            <p:cNvSpPr txBox="1"/>
            <p:nvPr/>
          </p:nvSpPr>
          <p:spPr>
            <a:xfrm>
              <a:off x="0" y="-47625"/>
              <a:ext cx="812800" cy="860425"/>
            </a:xfrm>
            <a:prstGeom prst="rect">
              <a:avLst/>
            </a:prstGeom>
          </p:spPr>
          <p:txBody>
            <a:bodyPr lIns="25400" tIns="25400" rIns="25400" bIns="25400" rtlCol="0" anchor="ctr"/>
            <a:lstStyle/>
            <a:p>
              <a:pPr algn="ctr">
                <a:lnSpc>
                  <a:spcPts val="1330"/>
                </a:lnSpc>
              </a:pPr>
              <a:endParaRPr sz="900"/>
            </a:p>
          </p:txBody>
        </p:sp>
      </p:grpSp>
      <p:sp>
        <p:nvSpPr>
          <p:cNvPr id="8" name="Freeform 8"/>
          <p:cNvSpPr/>
          <p:nvPr/>
        </p:nvSpPr>
        <p:spPr>
          <a:xfrm>
            <a:off x="2092100" y="303751"/>
            <a:ext cx="6789493" cy="4535998"/>
          </a:xfrm>
          <a:custGeom>
            <a:avLst/>
            <a:gdLst/>
            <a:ahLst/>
            <a:cxnLst/>
            <a:rect l="l" t="t" r="r" b="b"/>
            <a:pathLst>
              <a:path w="12833415" h="9071995">
                <a:moveTo>
                  <a:pt x="0" y="0"/>
                </a:moveTo>
                <a:lnTo>
                  <a:pt x="12833414" y="0"/>
                </a:lnTo>
                <a:lnTo>
                  <a:pt x="12833414" y="9071995"/>
                </a:lnTo>
                <a:lnTo>
                  <a:pt x="0" y="9071995"/>
                </a:lnTo>
                <a:lnTo>
                  <a:pt x="0" y="0"/>
                </a:lnTo>
                <a:close/>
              </a:path>
            </a:pathLst>
          </a:custGeom>
          <a:blipFill>
            <a:blip r:embed="rId3"/>
            <a:stretch>
              <a:fillRect/>
            </a:stretch>
          </a:blipFill>
        </p:spPr>
        <p:txBody>
          <a:bodyPr/>
          <a:lstStyle/>
          <a:p>
            <a:endParaRPr lang="en-ID"/>
          </a:p>
        </p:txBody>
      </p:sp>
      <p:pic>
        <p:nvPicPr>
          <p:cNvPr id="10" name="Picture 2">
            <a:extLst>
              <a:ext uri="{FF2B5EF4-FFF2-40B4-BE49-F238E27FC236}">
                <a16:creationId xmlns:a16="http://schemas.microsoft.com/office/drawing/2014/main" id="{E3DE57E3-E3E7-8739-F914-D6B8C87817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87" y="3103481"/>
            <a:ext cx="1693478" cy="113862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9266AEE5-183A-6BC9-B504-1C6E681BB2F1}"/>
              </a:ext>
            </a:extLst>
          </p:cNvPr>
          <p:cNvSpPr/>
          <p:nvPr/>
        </p:nvSpPr>
        <p:spPr>
          <a:xfrm>
            <a:off x="136215" y="901397"/>
            <a:ext cx="1558028" cy="167035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050" spc="35" dirty="0">
                <a:solidFill>
                  <a:srgbClr val="212423"/>
                </a:solidFill>
                <a:latin typeface="Poppins"/>
              </a:rPr>
              <a:t>Is a basic template of a management strategy that is used in starting the initial design of a business or developing an existing business.</a:t>
            </a:r>
          </a:p>
          <a:p>
            <a:endParaRPr lang="en-US" sz="1050" dirty="0"/>
          </a:p>
        </p:txBody>
      </p:sp>
      <p:pic>
        <p:nvPicPr>
          <p:cNvPr id="11" name="Picture 10">
            <a:extLst>
              <a:ext uri="{FF2B5EF4-FFF2-40B4-BE49-F238E27FC236}">
                <a16:creationId xmlns:a16="http://schemas.microsoft.com/office/drawing/2014/main" id="{BC0F553D-6990-06A6-E232-CFA3E5097AB8}"/>
              </a:ext>
            </a:extLst>
          </p:cNvPr>
          <p:cNvPicPr>
            <a:picLocks noChangeAspect="1"/>
          </p:cNvPicPr>
          <p:nvPr/>
        </p:nvPicPr>
        <p:blipFill>
          <a:blip r:embed="rId5"/>
          <a:stretch>
            <a:fillRect/>
          </a:stretch>
        </p:blipFill>
        <p:spPr>
          <a:xfrm>
            <a:off x="-37748" y="-219533"/>
            <a:ext cx="3377477" cy="14143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5">
            <a:extLst>
              <a:ext uri="{FF2B5EF4-FFF2-40B4-BE49-F238E27FC236}">
                <a16:creationId xmlns:a16="http://schemas.microsoft.com/office/drawing/2014/main" id="{63897F53-996A-4DDF-86FF-E48D4A7B6BC8}"/>
              </a:ext>
            </a:extLst>
          </p:cNvPr>
          <p:cNvGrpSpPr/>
          <p:nvPr/>
        </p:nvGrpSpPr>
        <p:grpSpPr>
          <a:xfrm>
            <a:off x="3397302" y="1208430"/>
            <a:ext cx="1617047" cy="3154723"/>
            <a:chOff x="3539504" y="1812927"/>
            <a:chExt cx="2156062" cy="4206297"/>
          </a:xfrm>
        </p:grpSpPr>
        <p:grpSp>
          <p:nvGrpSpPr>
            <p:cNvPr id="4" name="Group 3">
              <a:extLst>
                <a:ext uri="{FF2B5EF4-FFF2-40B4-BE49-F238E27FC236}">
                  <a16:creationId xmlns:a16="http://schemas.microsoft.com/office/drawing/2014/main" id="{3781F4E4-D5A4-4379-B2C1-43DF215F5696}"/>
                </a:ext>
              </a:extLst>
            </p:cNvPr>
            <p:cNvGrpSpPr/>
            <p:nvPr/>
          </p:nvGrpSpPr>
          <p:grpSpPr>
            <a:xfrm>
              <a:off x="4080222" y="5227134"/>
              <a:ext cx="1074452" cy="792090"/>
              <a:chOff x="3773268" y="4911608"/>
              <a:chExt cx="922956" cy="1004233"/>
            </a:xfrm>
          </p:grpSpPr>
          <p:sp>
            <p:nvSpPr>
              <p:cNvPr id="20" name="Trapezoid 19">
                <a:extLst>
                  <a:ext uri="{FF2B5EF4-FFF2-40B4-BE49-F238E27FC236}">
                    <a16:creationId xmlns:a16="http://schemas.microsoft.com/office/drawing/2014/main" id="{E50FA1C8-4897-4181-B80F-92BDB017C84A}"/>
                  </a:ext>
                </a:extLst>
              </p:cNvPr>
              <p:cNvSpPr/>
              <p:nvPr/>
            </p:nvSpPr>
            <p:spPr>
              <a:xfrm rot="10800000">
                <a:off x="3773268" y="4911608"/>
                <a:ext cx="922956" cy="1004233"/>
              </a:xfrm>
              <a:prstGeom prst="trapezoid">
                <a:avLst>
                  <a:gd name="adj" fmla="val 78876"/>
                </a:avLst>
              </a:prstGeom>
              <a:solidFill>
                <a:srgbClr val="F5B31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1" name="Isosceles Triangle 20">
                <a:extLst>
                  <a:ext uri="{FF2B5EF4-FFF2-40B4-BE49-F238E27FC236}">
                    <a16:creationId xmlns:a16="http://schemas.microsoft.com/office/drawing/2014/main" id="{AAED08E0-2CB2-4298-B171-BC92312D8816}"/>
                  </a:ext>
                </a:extLst>
              </p:cNvPr>
              <p:cNvSpPr/>
              <p:nvPr/>
            </p:nvSpPr>
            <p:spPr>
              <a:xfrm rot="10800000" flipH="1">
                <a:off x="4132972" y="5714655"/>
                <a:ext cx="213694" cy="184219"/>
              </a:xfrm>
              <a:prstGeom prst="triangle">
                <a:avLst/>
              </a:prstGeom>
              <a:solidFill>
                <a:srgbClr val="576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grpSp>
          <p:nvGrpSpPr>
            <p:cNvPr id="5" name="Group 4">
              <a:extLst>
                <a:ext uri="{FF2B5EF4-FFF2-40B4-BE49-F238E27FC236}">
                  <a16:creationId xmlns:a16="http://schemas.microsoft.com/office/drawing/2014/main" id="{94A390E4-5665-4954-A368-CD4E9CAD4848}"/>
                </a:ext>
              </a:extLst>
            </p:cNvPr>
            <p:cNvGrpSpPr/>
            <p:nvPr/>
          </p:nvGrpSpPr>
          <p:grpSpPr>
            <a:xfrm>
              <a:off x="3539504" y="4043430"/>
              <a:ext cx="757285" cy="1249932"/>
              <a:chOff x="3319643" y="3717032"/>
              <a:chExt cx="641101" cy="1058168"/>
            </a:xfrm>
          </p:grpSpPr>
          <p:sp>
            <p:nvSpPr>
              <p:cNvPr id="18" name="Round Same Side Corner Rectangle 3">
                <a:extLst>
                  <a:ext uri="{FF2B5EF4-FFF2-40B4-BE49-F238E27FC236}">
                    <a16:creationId xmlns:a16="http://schemas.microsoft.com/office/drawing/2014/main" id="{12DFE092-DB2F-4024-AEAB-4D52C9992A76}"/>
                  </a:ext>
                </a:extLst>
              </p:cNvPr>
              <p:cNvSpPr/>
              <p:nvPr/>
            </p:nvSpPr>
            <p:spPr>
              <a:xfrm rot="10800000">
                <a:off x="3777403" y="4005064"/>
                <a:ext cx="183341" cy="770136"/>
              </a:xfrm>
              <a:prstGeom prst="round2SameRect">
                <a:avLst>
                  <a:gd name="adj1" fmla="val 50000"/>
                  <a:gd name="adj2" fmla="val 0"/>
                </a:avLst>
              </a:prstGeom>
              <a:solidFill>
                <a:srgbClr val="F7B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9" name="Oval 18">
                <a:extLst>
                  <a:ext uri="{FF2B5EF4-FFF2-40B4-BE49-F238E27FC236}">
                    <a16:creationId xmlns:a16="http://schemas.microsoft.com/office/drawing/2014/main" id="{D5AD0F7F-A5C8-4E6A-9A56-F678A742F8A4}"/>
                  </a:ext>
                </a:extLst>
              </p:cNvPr>
              <p:cNvSpPr/>
              <p:nvPr/>
            </p:nvSpPr>
            <p:spPr>
              <a:xfrm>
                <a:off x="3319643" y="3717032"/>
                <a:ext cx="576064" cy="576064"/>
              </a:xfrm>
              <a:prstGeom prst="ellipse">
                <a:avLst/>
              </a:prstGeom>
              <a:solidFill>
                <a:srgbClr val="F7B0F3"/>
              </a:solidFill>
              <a:ln w="152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grpSp>
          <p:nvGrpSpPr>
            <p:cNvPr id="6" name="Group 5">
              <a:extLst>
                <a:ext uri="{FF2B5EF4-FFF2-40B4-BE49-F238E27FC236}">
                  <a16:creationId xmlns:a16="http://schemas.microsoft.com/office/drawing/2014/main" id="{EEA6D1E8-36E9-4816-9991-C3480F21B916}"/>
                </a:ext>
              </a:extLst>
            </p:cNvPr>
            <p:cNvGrpSpPr/>
            <p:nvPr/>
          </p:nvGrpSpPr>
          <p:grpSpPr>
            <a:xfrm>
              <a:off x="3753192" y="2929372"/>
              <a:ext cx="756214" cy="2363990"/>
              <a:chOff x="3503484" y="2773890"/>
              <a:chExt cx="640195" cy="2001310"/>
            </a:xfrm>
          </p:grpSpPr>
          <p:sp>
            <p:nvSpPr>
              <p:cNvPr id="16" name="Round Same Side Corner Rectangle 8">
                <a:extLst>
                  <a:ext uri="{FF2B5EF4-FFF2-40B4-BE49-F238E27FC236}">
                    <a16:creationId xmlns:a16="http://schemas.microsoft.com/office/drawing/2014/main" id="{576C92BD-C3B2-4CF7-8D3A-B8E98015DAC5}"/>
                  </a:ext>
                </a:extLst>
              </p:cNvPr>
              <p:cNvSpPr/>
              <p:nvPr/>
            </p:nvSpPr>
            <p:spPr>
              <a:xfrm rot="10800000">
                <a:off x="3960338" y="3061922"/>
                <a:ext cx="183341" cy="1713278"/>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7" name="Oval 16">
                <a:extLst>
                  <a:ext uri="{FF2B5EF4-FFF2-40B4-BE49-F238E27FC236}">
                    <a16:creationId xmlns:a16="http://schemas.microsoft.com/office/drawing/2014/main" id="{589D1B06-35D0-4FE5-ABA1-B15344603021}"/>
                  </a:ext>
                </a:extLst>
              </p:cNvPr>
              <p:cNvSpPr/>
              <p:nvPr/>
            </p:nvSpPr>
            <p:spPr>
              <a:xfrm>
                <a:off x="3503484" y="2773890"/>
                <a:ext cx="576064" cy="576064"/>
              </a:xfrm>
              <a:prstGeom prst="ellipse">
                <a:avLst/>
              </a:prstGeom>
              <a:solidFill>
                <a:schemeClr val="bg1"/>
              </a:solidFill>
              <a:ln w="152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grpSp>
          <p:nvGrpSpPr>
            <p:cNvPr id="7" name="Group 6">
              <a:extLst>
                <a:ext uri="{FF2B5EF4-FFF2-40B4-BE49-F238E27FC236}">
                  <a16:creationId xmlns:a16="http://schemas.microsoft.com/office/drawing/2014/main" id="{48F359B4-40C5-4629-A022-6803E914D766}"/>
                </a:ext>
              </a:extLst>
            </p:cNvPr>
            <p:cNvGrpSpPr/>
            <p:nvPr/>
          </p:nvGrpSpPr>
          <p:grpSpPr>
            <a:xfrm>
              <a:off x="3964995" y="1812927"/>
              <a:ext cx="758121" cy="3478053"/>
              <a:chOff x="3684808" y="1830748"/>
              <a:chExt cx="641809" cy="2944452"/>
            </a:xfrm>
          </p:grpSpPr>
          <p:sp>
            <p:nvSpPr>
              <p:cNvPr id="14" name="Round Same Side Corner Rectangle 9">
                <a:extLst>
                  <a:ext uri="{FF2B5EF4-FFF2-40B4-BE49-F238E27FC236}">
                    <a16:creationId xmlns:a16="http://schemas.microsoft.com/office/drawing/2014/main" id="{FFF342D7-15EB-4B6A-87F8-51128C7B1B8E}"/>
                  </a:ext>
                </a:extLst>
              </p:cNvPr>
              <p:cNvSpPr/>
              <p:nvPr/>
            </p:nvSpPr>
            <p:spPr>
              <a:xfrm rot="10800000">
                <a:off x="4143276" y="2118780"/>
                <a:ext cx="183341" cy="2656420"/>
              </a:xfrm>
              <a:prstGeom prst="round2SameRect">
                <a:avLst>
                  <a:gd name="adj1" fmla="val 50000"/>
                  <a:gd name="adj2" fmla="val 0"/>
                </a:avLst>
              </a:prstGeom>
              <a:solidFill>
                <a:srgbClr val="D45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5" name="Oval 14">
                <a:extLst>
                  <a:ext uri="{FF2B5EF4-FFF2-40B4-BE49-F238E27FC236}">
                    <a16:creationId xmlns:a16="http://schemas.microsoft.com/office/drawing/2014/main" id="{95500552-B00E-46A7-98C2-AA09DD86C0BA}"/>
                  </a:ext>
                </a:extLst>
              </p:cNvPr>
              <p:cNvSpPr/>
              <p:nvPr/>
            </p:nvSpPr>
            <p:spPr>
              <a:xfrm>
                <a:off x="3684808" y="1830748"/>
                <a:ext cx="576064" cy="576064"/>
              </a:xfrm>
              <a:prstGeom prst="ellipse">
                <a:avLst/>
              </a:prstGeom>
              <a:solidFill>
                <a:schemeClr val="bg1"/>
              </a:solidFill>
              <a:ln w="152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grpSp>
        <p:grpSp>
          <p:nvGrpSpPr>
            <p:cNvPr id="8" name="Group 7">
              <a:extLst>
                <a:ext uri="{FF2B5EF4-FFF2-40B4-BE49-F238E27FC236}">
                  <a16:creationId xmlns:a16="http://schemas.microsoft.com/office/drawing/2014/main" id="{1CC1134E-1F32-4D3B-BCAA-DDC2A5DA3428}"/>
                </a:ext>
              </a:extLst>
            </p:cNvPr>
            <p:cNvGrpSpPr/>
            <p:nvPr/>
          </p:nvGrpSpPr>
          <p:grpSpPr>
            <a:xfrm>
              <a:off x="4722442" y="2372338"/>
              <a:ext cx="754721" cy="2921023"/>
              <a:chOff x="4326213" y="2302319"/>
              <a:chExt cx="638931" cy="2472881"/>
            </a:xfrm>
          </p:grpSpPr>
          <p:sp>
            <p:nvSpPr>
              <p:cNvPr id="12" name="Round Same Side Corner Rectangle 10">
                <a:extLst>
                  <a:ext uri="{FF2B5EF4-FFF2-40B4-BE49-F238E27FC236}">
                    <a16:creationId xmlns:a16="http://schemas.microsoft.com/office/drawing/2014/main" id="{1D14584E-8BB6-479C-993B-AC6DE957EC5C}"/>
                  </a:ext>
                </a:extLst>
              </p:cNvPr>
              <p:cNvSpPr/>
              <p:nvPr/>
            </p:nvSpPr>
            <p:spPr>
              <a:xfrm rot="10800000">
                <a:off x="4326213" y="2590351"/>
                <a:ext cx="183341" cy="2184849"/>
              </a:xfrm>
              <a:prstGeom prst="round2SameRect">
                <a:avLst>
                  <a:gd name="adj1" fmla="val 50000"/>
                  <a:gd name="adj2" fmla="val 0"/>
                </a:avLst>
              </a:prstGeom>
              <a:solidFill>
                <a:srgbClr val="4EC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13" name="Oval 12">
                <a:extLst>
                  <a:ext uri="{FF2B5EF4-FFF2-40B4-BE49-F238E27FC236}">
                    <a16:creationId xmlns:a16="http://schemas.microsoft.com/office/drawing/2014/main" id="{EE110277-4D0E-48A6-BACD-FDDCE0E14773}"/>
                  </a:ext>
                </a:extLst>
              </p:cNvPr>
              <p:cNvSpPr/>
              <p:nvPr/>
            </p:nvSpPr>
            <p:spPr>
              <a:xfrm>
                <a:off x="4389080" y="2302319"/>
                <a:ext cx="576064" cy="576064"/>
              </a:xfrm>
              <a:prstGeom prst="ellipse">
                <a:avLst/>
              </a:prstGeom>
              <a:solidFill>
                <a:srgbClr val="FFC000"/>
              </a:solidFill>
              <a:ln w="152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grpSp>
          <p:nvGrpSpPr>
            <p:cNvPr id="9" name="Group 8">
              <a:extLst>
                <a:ext uri="{FF2B5EF4-FFF2-40B4-BE49-F238E27FC236}">
                  <a16:creationId xmlns:a16="http://schemas.microsoft.com/office/drawing/2014/main" id="{BFB77DFE-4A3E-4378-9D23-8FC57C55A4F4}"/>
                </a:ext>
              </a:extLst>
            </p:cNvPr>
            <p:cNvGrpSpPr/>
            <p:nvPr/>
          </p:nvGrpSpPr>
          <p:grpSpPr>
            <a:xfrm>
              <a:off x="4938107" y="3486400"/>
              <a:ext cx="757459" cy="1806962"/>
              <a:chOff x="4509151" y="3245461"/>
              <a:chExt cx="641249" cy="1529739"/>
            </a:xfrm>
          </p:grpSpPr>
          <p:sp>
            <p:nvSpPr>
              <p:cNvPr id="10" name="Round Same Side Corner Rectangle 11">
                <a:extLst>
                  <a:ext uri="{FF2B5EF4-FFF2-40B4-BE49-F238E27FC236}">
                    <a16:creationId xmlns:a16="http://schemas.microsoft.com/office/drawing/2014/main" id="{9FC970C8-AD28-451D-9733-E5E52ED4BBA3}"/>
                  </a:ext>
                </a:extLst>
              </p:cNvPr>
              <p:cNvSpPr/>
              <p:nvPr/>
            </p:nvSpPr>
            <p:spPr>
              <a:xfrm rot="10800000">
                <a:off x="4509151" y="3533493"/>
                <a:ext cx="183341" cy="124170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1" name="Oval 10">
                <a:extLst>
                  <a:ext uri="{FF2B5EF4-FFF2-40B4-BE49-F238E27FC236}">
                    <a16:creationId xmlns:a16="http://schemas.microsoft.com/office/drawing/2014/main" id="{0CA916E7-F7B6-415D-9344-685C31111D8B}"/>
                  </a:ext>
                </a:extLst>
              </p:cNvPr>
              <p:cNvSpPr/>
              <p:nvPr/>
            </p:nvSpPr>
            <p:spPr>
              <a:xfrm>
                <a:off x="4574336" y="3245461"/>
                <a:ext cx="576064" cy="576064"/>
              </a:xfrm>
              <a:prstGeom prst="ellipse">
                <a:avLst/>
              </a:prstGeom>
              <a:solidFill>
                <a:schemeClr val="bg1"/>
              </a:solidFill>
              <a:ln w="152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grpSp>
      </p:grpSp>
      <p:sp>
        <p:nvSpPr>
          <p:cNvPr id="44" name="Rectangle 2">
            <a:extLst>
              <a:ext uri="{FF2B5EF4-FFF2-40B4-BE49-F238E27FC236}">
                <a16:creationId xmlns:a16="http://schemas.microsoft.com/office/drawing/2014/main" id="{DA305C51-A1E7-D944-9604-2994D02960CF}"/>
              </a:ext>
            </a:extLst>
          </p:cNvPr>
          <p:cNvSpPr txBox="1">
            <a:spLocks noChangeArrowheads="1"/>
          </p:cNvSpPr>
          <p:nvPr/>
        </p:nvSpPr>
        <p:spPr>
          <a:xfrm>
            <a:off x="628650" y="273844"/>
            <a:ext cx="7886700" cy="510344"/>
          </a:xfrm>
          <a:prstGeom prst="rect">
            <a:avLst/>
          </a:prstGeom>
          <a:solidFill>
            <a:schemeClr val="bg1"/>
          </a:solidFill>
        </p:spPr>
        <p:txBody>
          <a:bodyPr/>
          <a:lstStyle>
            <a:lvl1pPr algn="l" defTabSz="914423" rtl="0" eaLnBrk="1" latinLnBrk="0" hangingPunct="1">
              <a:lnSpc>
                <a:spcPct val="90000"/>
              </a:lnSpc>
              <a:spcBef>
                <a:spcPct val="0"/>
              </a:spcBef>
              <a:buNone/>
              <a:defRPr sz="4400" kern="1200">
                <a:solidFill>
                  <a:schemeClr val="tx1"/>
                </a:solidFill>
                <a:latin typeface="+mj-lt"/>
                <a:ea typeface="+mj-ea"/>
                <a:cs typeface="+mj-cs"/>
              </a:defRPr>
            </a:lvl1pPr>
          </a:lstStyle>
          <a:p>
            <a:pPr marL="628650" indent="-628650" algn="ctr">
              <a:defRPr/>
            </a:pPr>
            <a:r>
              <a:rPr lang="en-US" sz="2700" dirty="0">
                <a:latin typeface="Arial Black" pitchFamily="34" charset="0"/>
              </a:rPr>
              <a:t>PRINCIPLE</a:t>
            </a:r>
            <a:endParaRPr lang="id-ID" sz="2700" dirty="0">
              <a:latin typeface="Arial Black" pitchFamily="34" charset="0"/>
            </a:endParaRPr>
          </a:p>
        </p:txBody>
      </p:sp>
      <p:sp>
        <p:nvSpPr>
          <p:cNvPr id="22" name="Rectangle 21">
            <a:extLst>
              <a:ext uri="{FF2B5EF4-FFF2-40B4-BE49-F238E27FC236}">
                <a16:creationId xmlns:a16="http://schemas.microsoft.com/office/drawing/2014/main" id="{8360930D-9844-E640-BDF4-BBCAD57AB247}"/>
              </a:ext>
            </a:extLst>
          </p:cNvPr>
          <p:cNvSpPr/>
          <p:nvPr/>
        </p:nvSpPr>
        <p:spPr>
          <a:xfrm>
            <a:off x="628650" y="1143000"/>
            <a:ext cx="2925851" cy="68333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sz="1800" b="1" dirty="0" err="1"/>
              <a:t>Spesific</a:t>
            </a:r>
            <a:r>
              <a:rPr lang="en-US" sz="1800" b="1" dirty="0"/>
              <a:t>:</a:t>
            </a:r>
          </a:p>
          <a:p>
            <a:r>
              <a:rPr lang="en-US" sz="1050" dirty="0"/>
              <a:t>Formulated in detail with efforts to achieve activities effectively and efficiently</a:t>
            </a:r>
          </a:p>
        </p:txBody>
      </p:sp>
      <p:sp>
        <p:nvSpPr>
          <p:cNvPr id="24" name="Rectangle 23">
            <a:extLst>
              <a:ext uri="{FF2B5EF4-FFF2-40B4-BE49-F238E27FC236}">
                <a16:creationId xmlns:a16="http://schemas.microsoft.com/office/drawing/2014/main" id="{5A0DC6FD-B2B3-4940-981B-DAB1A85D2D5A}"/>
              </a:ext>
            </a:extLst>
          </p:cNvPr>
          <p:cNvSpPr/>
          <p:nvPr/>
        </p:nvSpPr>
        <p:spPr>
          <a:xfrm>
            <a:off x="5129704" y="2604202"/>
            <a:ext cx="2925851" cy="41513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sz="1500" b="1" dirty="0"/>
              <a:t>Result-oriented:</a:t>
            </a:r>
          </a:p>
          <a:p>
            <a:r>
              <a:rPr lang="en-US" sz="1050" dirty="0" err="1">
                <a:sym typeface="Wingdings" pitchFamily="2" charset="2"/>
              </a:rPr>
              <a:t>Orinted</a:t>
            </a:r>
            <a:r>
              <a:rPr lang="en-US" sz="1050" dirty="0">
                <a:sym typeface="Wingdings" pitchFamily="2" charset="2"/>
              </a:rPr>
              <a:t> in quality process  Quality Development </a:t>
            </a:r>
            <a:endParaRPr lang="en-US" sz="1050" dirty="0"/>
          </a:p>
        </p:txBody>
      </p:sp>
      <p:sp>
        <p:nvSpPr>
          <p:cNvPr id="25" name="Rectangle 24">
            <a:extLst>
              <a:ext uri="{FF2B5EF4-FFF2-40B4-BE49-F238E27FC236}">
                <a16:creationId xmlns:a16="http://schemas.microsoft.com/office/drawing/2014/main" id="{E89424EC-4A6C-7E4D-8DD0-DB9AC15F9F77}"/>
              </a:ext>
            </a:extLst>
          </p:cNvPr>
          <p:cNvSpPr/>
          <p:nvPr/>
        </p:nvSpPr>
        <p:spPr>
          <a:xfrm>
            <a:off x="428635" y="2082261"/>
            <a:ext cx="2925851" cy="34651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sz="1500" b="1" dirty="0"/>
              <a:t>Attainable:</a:t>
            </a:r>
          </a:p>
          <a:p>
            <a:r>
              <a:rPr lang="en-US" sz="1050" i="1" dirty="0"/>
              <a:t>applicable</a:t>
            </a:r>
            <a:endParaRPr lang="en-US" sz="1050" dirty="0"/>
          </a:p>
        </p:txBody>
      </p:sp>
      <p:sp>
        <p:nvSpPr>
          <p:cNvPr id="26" name="Rectangle 25">
            <a:extLst>
              <a:ext uri="{FF2B5EF4-FFF2-40B4-BE49-F238E27FC236}">
                <a16:creationId xmlns:a16="http://schemas.microsoft.com/office/drawing/2014/main" id="{ADD7BD46-526E-AE4C-AA94-9B3F81AE3B4D}"/>
              </a:ext>
            </a:extLst>
          </p:cNvPr>
          <p:cNvSpPr/>
          <p:nvPr/>
        </p:nvSpPr>
        <p:spPr>
          <a:xfrm>
            <a:off x="5014348" y="1624964"/>
            <a:ext cx="2925851" cy="34651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sz="1500" b="1" dirty="0"/>
              <a:t>Measurable:</a:t>
            </a:r>
          </a:p>
          <a:p>
            <a:r>
              <a:rPr lang="en-US" sz="1500" dirty="0"/>
              <a:t>Goals must be measurable between the plan and the target market</a:t>
            </a:r>
          </a:p>
        </p:txBody>
      </p:sp>
      <p:sp>
        <p:nvSpPr>
          <p:cNvPr id="27" name="Rectangle 26">
            <a:extLst>
              <a:ext uri="{FF2B5EF4-FFF2-40B4-BE49-F238E27FC236}">
                <a16:creationId xmlns:a16="http://schemas.microsoft.com/office/drawing/2014/main" id="{B38343D6-635F-934D-B9A8-8C368A7682C6}"/>
              </a:ext>
            </a:extLst>
          </p:cNvPr>
          <p:cNvSpPr/>
          <p:nvPr/>
        </p:nvSpPr>
        <p:spPr>
          <a:xfrm>
            <a:off x="462066" y="2943839"/>
            <a:ext cx="2925851" cy="34651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sz="1500" b="1" dirty="0"/>
              <a:t>Time-related:</a:t>
            </a:r>
          </a:p>
          <a:p>
            <a:r>
              <a:rPr lang="en-US" sz="1050" dirty="0">
                <a:sym typeface="Wingdings" pitchFamily="2" charset="2"/>
              </a:rPr>
              <a:t>Time management </a:t>
            </a:r>
            <a:r>
              <a:rPr lang="en-US" sz="1050" i="1" dirty="0">
                <a:sym typeface="Wingdings" pitchFamily="2" charset="2"/>
              </a:rPr>
              <a:t>quality service</a:t>
            </a:r>
            <a:r>
              <a:rPr lang="en-US" sz="1050" dirty="0">
                <a:sym typeface="Wingdings" pitchFamily="2" charset="2"/>
              </a:rPr>
              <a:t> </a:t>
            </a:r>
            <a:r>
              <a:rPr lang="en-US" sz="1050" i="1" dirty="0">
                <a:sym typeface="Wingdings" pitchFamily="2" charset="2"/>
              </a:rPr>
              <a:t>customer </a:t>
            </a:r>
            <a:r>
              <a:rPr lang="en-US" sz="1050" i="1" dirty="0" err="1">
                <a:sym typeface="Wingdings" pitchFamily="2" charset="2"/>
              </a:rPr>
              <a:t>satisfaying</a:t>
            </a:r>
            <a:endParaRPr lang="en-US" sz="1050" dirty="0"/>
          </a:p>
        </p:txBody>
      </p:sp>
      <p:sp>
        <p:nvSpPr>
          <p:cNvPr id="23" name="Oval 22">
            <a:extLst>
              <a:ext uri="{FF2B5EF4-FFF2-40B4-BE49-F238E27FC236}">
                <a16:creationId xmlns:a16="http://schemas.microsoft.com/office/drawing/2014/main" id="{E4735E30-06A4-7D4C-8A2D-F99CDD477129}"/>
              </a:ext>
            </a:extLst>
          </p:cNvPr>
          <p:cNvSpPr/>
          <p:nvPr/>
        </p:nvSpPr>
        <p:spPr>
          <a:xfrm>
            <a:off x="3687441" y="1200258"/>
            <a:ext cx="568304" cy="550618"/>
          </a:xfrm>
          <a:prstGeom prst="ellipse">
            <a:avLst/>
          </a:prstGeom>
          <a:solidFill>
            <a:srgbClr val="D456CD"/>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t>S</a:t>
            </a:r>
          </a:p>
        </p:txBody>
      </p:sp>
      <p:sp>
        <p:nvSpPr>
          <p:cNvPr id="29" name="Oval 28">
            <a:extLst>
              <a:ext uri="{FF2B5EF4-FFF2-40B4-BE49-F238E27FC236}">
                <a16:creationId xmlns:a16="http://schemas.microsoft.com/office/drawing/2014/main" id="{B5B8FE6B-0E4F-A142-9995-CC3773EFB803}"/>
              </a:ext>
            </a:extLst>
          </p:cNvPr>
          <p:cNvSpPr/>
          <p:nvPr/>
        </p:nvSpPr>
        <p:spPr>
          <a:xfrm>
            <a:off x="4261133" y="1559850"/>
            <a:ext cx="694971" cy="692487"/>
          </a:xfrm>
          <a:prstGeom prst="ellipse">
            <a:avLst/>
          </a:prstGeom>
          <a:solidFill>
            <a:srgbClr val="4EC4A4"/>
          </a:solidFill>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t>M</a:t>
            </a:r>
          </a:p>
        </p:txBody>
      </p:sp>
      <p:sp>
        <p:nvSpPr>
          <p:cNvPr id="30" name="Oval 29">
            <a:extLst>
              <a:ext uri="{FF2B5EF4-FFF2-40B4-BE49-F238E27FC236}">
                <a16:creationId xmlns:a16="http://schemas.microsoft.com/office/drawing/2014/main" id="{5793FA38-B7BF-3F4F-85D1-68AFC73C38AF}"/>
              </a:ext>
            </a:extLst>
          </p:cNvPr>
          <p:cNvSpPr/>
          <p:nvPr/>
        </p:nvSpPr>
        <p:spPr>
          <a:xfrm>
            <a:off x="3535510" y="2040303"/>
            <a:ext cx="568304" cy="550618"/>
          </a:xfrm>
          <a:prstGeom prst="ellipse">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A</a:t>
            </a:r>
          </a:p>
        </p:txBody>
      </p:sp>
      <p:sp>
        <p:nvSpPr>
          <p:cNvPr id="31" name="Oval 30">
            <a:extLst>
              <a:ext uri="{FF2B5EF4-FFF2-40B4-BE49-F238E27FC236}">
                <a16:creationId xmlns:a16="http://schemas.microsoft.com/office/drawing/2014/main" id="{B3D6E0C5-4C83-D949-AE2E-06D9493A203B}"/>
              </a:ext>
            </a:extLst>
          </p:cNvPr>
          <p:cNvSpPr/>
          <p:nvPr/>
        </p:nvSpPr>
        <p:spPr>
          <a:xfrm>
            <a:off x="4478686" y="2468721"/>
            <a:ext cx="568304" cy="550618"/>
          </a:xfrm>
          <a:prstGeom prst="ellipse">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t>R</a:t>
            </a:r>
          </a:p>
        </p:txBody>
      </p:sp>
      <p:sp>
        <p:nvSpPr>
          <p:cNvPr id="32" name="Oval 31">
            <a:extLst>
              <a:ext uri="{FF2B5EF4-FFF2-40B4-BE49-F238E27FC236}">
                <a16:creationId xmlns:a16="http://schemas.microsoft.com/office/drawing/2014/main" id="{0DE4C50E-A1E6-5A4F-83A8-17A92A82F1C4}"/>
              </a:ext>
            </a:extLst>
          </p:cNvPr>
          <p:cNvSpPr/>
          <p:nvPr/>
        </p:nvSpPr>
        <p:spPr>
          <a:xfrm>
            <a:off x="3331770" y="2861253"/>
            <a:ext cx="641411" cy="602284"/>
          </a:xfrm>
          <a:prstGeom prst="ellipse">
            <a:avLst/>
          </a:prstGeom>
          <a:solidFill>
            <a:srgbClr val="F7B0F3"/>
          </a:solidFill>
          <a:ln>
            <a:solidFill>
              <a:srgbClr val="F7B0F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T</a:t>
            </a:r>
          </a:p>
        </p:txBody>
      </p:sp>
      <p:pic>
        <p:nvPicPr>
          <p:cNvPr id="37" name="Picture 8">
            <a:extLst>
              <a:ext uri="{FF2B5EF4-FFF2-40B4-BE49-F238E27FC236}">
                <a16:creationId xmlns:a16="http://schemas.microsoft.com/office/drawing/2014/main" id="{A70646EE-B028-BC40-8B8E-6C89D07F4D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6476" y="1"/>
            <a:ext cx="897524" cy="897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871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sz="2100" b="1" dirty="0"/>
              <a:t>Customer </a:t>
            </a:r>
            <a:r>
              <a:rPr lang="en-US" sz="2100" b="1" dirty="0" err="1"/>
              <a:t>Satisfacion</a:t>
            </a:r>
            <a:r>
              <a:rPr lang="en-US" sz="2100" b="1" dirty="0"/>
              <a:t> Indicator</a:t>
            </a:r>
          </a:p>
        </p:txBody>
      </p:sp>
      <p:grpSp>
        <p:nvGrpSpPr>
          <p:cNvPr id="32" name="Group 31">
            <a:extLst>
              <a:ext uri="{FF2B5EF4-FFF2-40B4-BE49-F238E27FC236}">
                <a16:creationId xmlns:a16="http://schemas.microsoft.com/office/drawing/2014/main" id="{19060C20-73CD-4258-A0B2-43BE0B7DC5BB}"/>
              </a:ext>
            </a:extLst>
          </p:cNvPr>
          <p:cNvGrpSpPr/>
          <p:nvPr/>
        </p:nvGrpSpPr>
        <p:grpSpPr>
          <a:xfrm>
            <a:off x="-39235" y="3384104"/>
            <a:ext cx="2995502" cy="698236"/>
            <a:chOff x="149669" y="2670137"/>
            <a:chExt cx="2938456" cy="930981"/>
          </a:xfrm>
        </p:grpSpPr>
        <p:sp>
          <p:nvSpPr>
            <p:cNvPr id="33" name="TextBox 32">
              <a:extLst>
                <a:ext uri="{FF2B5EF4-FFF2-40B4-BE49-F238E27FC236}">
                  <a16:creationId xmlns:a16="http://schemas.microsoft.com/office/drawing/2014/main" id="{E30EB999-B7E2-41DC-8B1D-8FE1F7CC4BB9}"/>
                </a:ext>
              </a:extLst>
            </p:cNvPr>
            <p:cNvSpPr txBox="1"/>
            <p:nvPr/>
          </p:nvSpPr>
          <p:spPr>
            <a:xfrm>
              <a:off x="540473" y="3047121"/>
              <a:ext cx="2547652" cy="553997"/>
            </a:xfrm>
            <a:prstGeom prst="rect">
              <a:avLst/>
            </a:prstGeom>
            <a:noFill/>
          </p:spPr>
          <p:txBody>
            <a:bodyPr wrap="square" rtlCol="0">
              <a:spAutoFit/>
            </a:bodyPr>
            <a:lstStyle/>
            <a:p>
              <a:r>
                <a:rPr lang="en-US" altLang="ko-KR" sz="1050" dirty="0">
                  <a:cs typeface="Arial" pitchFamily="34" charset="0"/>
                </a:rPr>
                <a:t>The desire of the staff to help customers and provide responsive service</a:t>
              </a:r>
              <a:endParaRPr lang="ko-KR" altLang="en-US" sz="1050" dirty="0">
                <a:cs typeface="Arial" pitchFamily="34" charset="0"/>
              </a:endParaRPr>
            </a:p>
          </p:txBody>
        </p:sp>
        <p:sp>
          <p:nvSpPr>
            <p:cNvPr id="34" name="TextBox 33">
              <a:extLst>
                <a:ext uri="{FF2B5EF4-FFF2-40B4-BE49-F238E27FC236}">
                  <a16:creationId xmlns:a16="http://schemas.microsoft.com/office/drawing/2014/main" id="{377E4E37-DB86-4C3C-8D4D-5BCE0046BE30}"/>
                </a:ext>
              </a:extLst>
            </p:cNvPr>
            <p:cNvSpPr txBox="1"/>
            <p:nvPr/>
          </p:nvSpPr>
          <p:spPr>
            <a:xfrm>
              <a:off x="149669" y="2670137"/>
              <a:ext cx="2797611" cy="338555"/>
            </a:xfrm>
            <a:prstGeom prst="rect">
              <a:avLst/>
            </a:prstGeom>
            <a:noFill/>
          </p:spPr>
          <p:txBody>
            <a:bodyPr wrap="square" rtlCol="0">
              <a:spAutoFit/>
            </a:bodyPr>
            <a:lstStyle/>
            <a:p>
              <a:pPr algn="r"/>
              <a:r>
                <a:rPr lang="en-US" altLang="ko-KR" sz="1050" b="1" dirty="0" err="1">
                  <a:cs typeface="Arial" pitchFamily="34" charset="0"/>
                </a:rPr>
                <a:t>Empati</a:t>
              </a:r>
              <a:endParaRPr lang="ko-KR" altLang="en-US" sz="1050" b="1" dirty="0">
                <a:cs typeface="Arial" pitchFamily="34" charset="0"/>
              </a:endParaRPr>
            </a:p>
          </p:txBody>
        </p:sp>
      </p:grpSp>
      <p:grpSp>
        <p:nvGrpSpPr>
          <p:cNvPr id="35" name="Group 34">
            <a:extLst>
              <a:ext uri="{FF2B5EF4-FFF2-40B4-BE49-F238E27FC236}">
                <a16:creationId xmlns:a16="http://schemas.microsoft.com/office/drawing/2014/main" id="{ADB0C1CA-3400-4ACC-BC24-5DB00448C690}"/>
              </a:ext>
            </a:extLst>
          </p:cNvPr>
          <p:cNvGrpSpPr/>
          <p:nvPr/>
        </p:nvGrpSpPr>
        <p:grpSpPr>
          <a:xfrm>
            <a:off x="21353" y="1090548"/>
            <a:ext cx="3333461" cy="668502"/>
            <a:chOff x="324601" y="2539185"/>
            <a:chExt cx="3269980" cy="891337"/>
          </a:xfrm>
        </p:grpSpPr>
        <p:sp>
          <p:nvSpPr>
            <p:cNvPr id="36" name="TextBox 35">
              <a:extLst>
                <a:ext uri="{FF2B5EF4-FFF2-40B4-BE49-F238E27FC236}">
                  <a16:creationId xmlns:a16="http://schemas.microsoft.com/office/drawing/2014/main" id="{97A17641-61F7-4372-B8FF-EBA67B745C56}"/>
                </a:ext>
              </a:extLst>
            </p:cNvPr>
            <p:cNvSpPr txBox="1"/>
            <p:nvPr/>
          </p:nvSpPr>
          <p:spPr>
            <a:xfrm>
              <a:off x="324601" y="2876524"/>
              <a:ext cx="3269980" cy="553998"/>
            </a:xfrm>
            <a:prstGeom prst="rect">
              <a:avLst/>
            </a:prstGeom>
            <a:noFill/>
          </p:spPr>
          <p:txBody>
            <a:bodyPr wrap="square" rtlCol="0">
              <a:spAutoFit/>
            </a:bodyPr>
            <a:lstStyle/>
            <a:p>
              <a:r>
                <a:rPr lang="en-US" altLang="ko-KR" sz="1050" dirty="0">
                  <a:cs typeface="Arial" pitchFamily="34" charset="0"/>
                </a:rPr>
                <a:t>Physical evidence, facilities, human resources, and communication</a:t>
              </a:r>
              <a:endParaRPr lang="ko-KR" altLang="en-US" sz="1050" dirty="0">
                <a:cs typeface="Arial" pitchFamily="34" charset="0"/>
              </a:endParaRPr>
            </a:p>
          </p:txBody>
        </p:sp>
        <p:sp>
          <p:nvSpPr>
            <p:cNvPr id="37" name="TextBox 36">
              <a:extLst>
                <a:ext uri="{FF2B5EF4-FFF2-40B4-BE49-F238E27FC236}">
                  <a16:creationId xmlns:a16="http://schemas.microsoft.com/office/drawing/2014/main" id="{7A998A9F-8533-4F1D-91DE-8176F504BCF6}"/>
                </a:ext>
              </a:extLst>
            </p:cNvPr>
            <p:cNvSpPr txBox="1"/>
            <p:nvPr/>
          </p:nvSpPr>
          <p:spPr>
            <a:xfrm>
              <a:off x="425108" y="2539185"/>
              <a:ext cx="2059657" cy="430887"/>
            </a:xfrm>
            <a:prstGeom prst="rect">
              <a:avLst/>
            </a:prstGeom>
            <a:noFill/>
          </p:spPr>
          <p:txBody>
            <a:bodyPr wrap="square" rtlCol="0">
              <a:spAutoFit/>
            </a:bodyPr>
            <a:lstStyle/>
            <a:p>
              <a:pPr algn="r"/>
              <a:r>
                <a:rPr lang="en-US" altLang="ko-KR" sz="1500" b="1" i="1" dirty="0">
                  <a:cs typeface="Arial" pitchFamily="34" charset="0"/>
                </a:rPr>
                <a:t>Tangibles</a:t>
              </a:r>
              <a:endParaRPr lang="ko-KR" altLang="en-US" sz="1500" b="1" i="1" dirty="0">
                <a:cs typeface="Arial" pitchFamily="34" charset="0"/>
              </a:endParaRPr>
            </a:p>
          </p:txBody>
        </p:sp>
      </p:grpSp>
      <p:grpSp>
        <p:nvGrpSpPr>
          <p:cNvPr id="38" name="Group 37">
            <a:extLst>
              <a:ext uri="{FF2B5EF4-FFF2-40B4-BE49-F238E27FC236}">
                <a16:creationId xmlns:a16="http://schemas.microsoft.com/office/drawing/2014/main" id="{A49FB61F-7AC5-4FD4-8D66-DBC8F5A5428D}"/>
              </a:ext>
            </a:extLst>
          </p:cNvPr>
          <p:cNvGrpSpPr/>
          <p:nvPr/>
        </p:nvGrpSpPr>
        <p:grpSpPr>
          <a:xfrm>
            <a:off x="6408537" y="1567527"/>
            <a:ext cx="2167133" cy="794299"/>
            <a:chOff x="803640" y="2828573"/>
            <a:chExt cx="2131311" cy="1059065"/>
          </a:xfrm>
        </p:grpSpPr>
        <p:sp>
          <p:nvSpPr>
            <p:cNvPr id="39" name="TextBox 38">
              <a:extLst>
                <a:ext uri="{FF2B5EF4-FFF2-40B4-BE49-F238E27FC236}">
                  <a16:creationId xmlns:a16="http://schemas.microsoft.com/office/drawing/2014/main" id="{704890C6-EE34-419C-BC1D-79353E78370E}"/>
                </a:ext>
              </a:extLst>
            </p:cNvPr>
            <p:cNvSpPr txBox="1"/>
            <p:nvPr/>
          </p:nvSpPr>
          <p:spPr>
            <a:xfrm>
              <a:off x="803640" y="3579862"/>
              <a:ext cx="2059657" cy="307776"/>
            </a:xfrm>
            <a:prstGeom prst="rect">
              <a:avLst/>
            </a:prstGeom>
            <a:noFill/>
          </p:spPr>
          <p:txBody>
            <a:bodyPr wrap="square" rtlCol="0">
              <a:spAutoFit/>
            </a:bodyPr>
            <a:lstStyle/>
            <a:p>
              <a:endParaRPr lang="ko-KR" altLang="en-US" sz="900" dirty="0">
                <a:solidFill>
                  <a:schemeClr val="tx1">
                    <a:lumMod val="75000"/>
                    <a:lumOff val="25000"/>
                  </a:schemeClr>
                </a:solidFill>
                <a:cs typeface="Arial" pitchFamily="34" charset="0"/>
              </a:endParaRPr>
            </a:p>
          </p:txBody>
        </p:sp>
        <p:sp>
          <p:nvSpPr>
            <p:cNvPr id="40" name="TextBox 39">
              <a:extLst>
                <a:ext uri="{FF2B5EF4-FFF2-40B4-BE49-F238E27FC236}">
                  <a16:creationId xmlns:a16="http://schemas.microsoft.com/office/drawing/2014/main" id="{BBDDACEF-3385-44D5-81E3-1D8FA2B9F2A1}"/>
                </a:ext>
              </a:extLst>
            </p:cNvPr>
            <p:cNvSpPr txBox="1"/>
            <p:nvPr/>
          </p:nvSpPr>
          <p:spPr>
            <a:xfrm>
              <a:off x="875294" y="2828573"/>
              <a:ext cx="2059657" cy="430887"/>
            </a:xfrm>
            <a:prstGeom prst="rect">
              <a:avLst/>
            </a:prstGeom>
            <a:noFill/>
          </p:spPr>
          <p:txBody>
            <a:bodyPr wrap="square" rtlCol="0">
              <a:spAutoFit/>
            </a:bodyPr>
            <a:lstStyle/>
            <a:p>
              <a:r>
                <a:rPr lang="en-US" altLang="ko-KR" sz="1500" b="1" i="1" dirty="0">
                  <a:cs typeface="Arial" pitchFamily="34" charset="0"/>
                </a:rPr>
                <a:t>Reliability</a:t>
              </a:r>
              <a:endParaRPr lang="ko-KR" altLang="en-US" sz="1500" b="1" i="1" dirty="0">
                <a:cs typeface="Arial" pitchFamily="34" charset="0"/>
              </a:endParaRPr>
            </a:p>
          </p:txBody>
        </p:sp>
      </p:grpSp>
      <p:grpSp>
        <p:nvGrpSpPr>
          <p:cNvPr id="41" name="Group 40">
            <a:extLst>
              <a:ext uri="{FF2B5EF4-FFF2-40B4-BE49-F238E27FC236}">
                <a16:creationId xmlns:a16="http://schemas.microsoft.com/office/drawing/2014/main" id="{0CD5A92B-6771-4A1B-846B-487709132C70}"/>
              </a:ext>
            </a:extLst>
          </p:cNvPr>
          <p:cNvGrpSpPr/>
          <p:nvPr/>
        </p:nvGrpSpPr>
        <p:grpSpPr>
          <a:xfrm>
            <a:off x="6111055" y="2881576"/>
            <a:ext cx="2507634" cy="814752"/>
            <a:chOff x="511075" y="2860280"/>
            <a:chExt cx="2466184" cy="1086336"/>
          </a:xfrm>
        </p:grpSpPr>
        <p:sp>
          <p:nvSpPr>
            <p:cNvPr id="42" name="TextBox 41">
              <a:extLst>
                <a:ext uri="{FF2B5EF4-FFF2-40B4-BE49-F238E27FC236}">
                  <a16:creationId xmlns:a16="http://schemas.microsoft.com/office/drawing/2014/main" id="{FB74B199-AD90-43F3-A941-A9021AF026D1}"/>
                </a:ext>
              </a:extLst>
            </p:cNvPr>
            <p:cNvSpPr txBox="1"/>
            <p:nvPr/>
          </p:nvSpPr>
          <p:spPr>
            <a:xfrm>
              <a:off x="511075" y="3177175"/>
              <a:ext cx="2419642" cy="769441"/>
            </a:xfrm>
            <a:prstGeom prst="rect">
              <a:avLst/>
            </a:prstGeom>
            <a:noFill/>
          </p:spPr>
          <p:txBody>
            <a:bodyPr wrap="square" rtlCol="0">
              <a:spAutoFit/>
            </a:bodyPr>
            <a:lstStyle/>
            <a:p>
              <a:r>
                <a:rPr lang="en-US" altLang="ko-KR" sz="1050" dirty="0">
                  <a:cs typeface="Arial" pitchFamily="34" charset="0"/>
                </a:rPr>
                <a:t>Includes knowledge, skills, courtesy and trustworthiness of staff, free from risk and danger.</a:t>
              </a:r>
              <a:endParaRPr lang="ko-KR" altLang="en-US" sz="1050" dirty="0">
                <a:cs typeface="Arial" pitchFamily="34" charset="0"/>
              </a:endParaRPr>
            </a:p>
          </p:txBody>
        </p:sp>
        <p:sp>
          <p:nvSpPr>
            <p:cNvPr id="43" name="TextBox 42">
              <a:extLst>
                <a:ext uri="{FF2B5EF4-FFF2-40B4-BE49-F238E27FC236}">
                  <a16:creationId xmlns:a16="http://schemas.microsoft.com/office/drawing/2014/main" id="{EF57AA33-6AA6-4688-92FC-464E3C74C7DF}"/>
                </a:ext>
              </a:extLst>
            </p:cNvPr>
            <p:cNvSpPr txBox="1"/>
            <p:nvPr/>
          </p:nvSpPr>
          <p:spPr>
            <a:xfrm>
              <a:off x="917602" y="2860280"/>
              <a:ext cx="2059657" cy="430887"/>
            </a:xfrm>
            <a:prstGeom prst="rect">
              <a:avLst/>
            </a:prstGeom>
            <a:noFill/>
          </p:spPr>
          <p:txBody>
            <a:bodyPr wrap="square" rtlCol="0">
              <a:spAutoFit/>
            </a:bodyPr>
            <a:lstStyle/>
            <a:p>
              <a:r>
                <a:rPr lang="en-US" altLang="ko-KR" sz="1500" b="1" i="1" dirty="0">
                  <a:cs typeface="Arial" pitchFamily="34" charset="0"/>
                </a:rPr>
                <a:t>Assurance</a:t>
              </a:r>
              <a:endParaRPr lang="ko-KR" altLang="en-US" sz="1500" b="1" i="1" dirty="0">
                <a:cs typeface="Arial" pitchFamily="34" charset="0"/>
              </a:endParaRPr>
            </a:p>
          </p:txBody>
        </p:sp>
      </p:grpSp>
      <p:grpSp>
        <p:nvGrpSpPr>
          <p:cNvPr id="44" name="Group 43">
            <a:extLst>
              <a:ext uri="{FF2B5EF4-FFF2-40B4-BE49-F238E27FC236}">
                <a16:creationId xmlns:a16="http://schemas.microsoft.com/office/drawing/2014/main" id="{9A489B2D-8947-4CD6-AD86-5F9B13A86D5F}"/>
              </a:ext>
            </a:extLst>
          </p:cNvPr>
          <p:cNvGrpSpPr/>
          <p:nvPr/>
        </p:nvGrpSpPr>
        <p:grpSpPr>
          <a:xfrm>
            <a:off x="342321" y="1960015"/>
            <a:ext cx="3484114" cy="702634"/>
            <a:chOff x="523959" y="2666050"/>
            <a:chExt cx="3417762" cy="872313"/>
          </a:xfrm>
        </p:grpSpPr>
        <p:sp>
          <p:nvSpPr>
            <p:cNvPr id="45" name="TextBox 44">
              <a:extLst>
                <a:ext uri="{FF2B5EF4-FFF2-40B4-BE49-F238E27FC236}">
                  <a16:creationId xmlns:a16="http://schemas.microsoft.com/office/drawing/2014/main" id="{1445026B-00DD-4C40-ABB0-0DA53818DFC1}"/>
                </a:ext>
              </a:extLst>
            </p:cNvPr>
            <p:cNvSpPr txBox="1"/>
            <p:nvPr/>
          </p:nvSpPr>
          <p:spPr>
            <a:xfrm>
              <a:off x="523959" y="3022526"/>
              <a:ext cx="3417762" cy="515837"/>
            </a:xfrm>
            <a:prstGeom prst="rect">
              <a:avLst/>
            </a:prstGeom>
            <a:noFill/>
          </p:spPr>
          <p:txBody>
            <a:bodyPr wrap="square" rtlCol="0">
              <a:spAutoFit/>
            </a:bodyPr>
            <a:lstStyle/>
            <a:p>
              <a:r>
                <a:rPr lang="en-US" altLang="ko-KR" sz="1050" dirty="0">
                  <a:cs typeface="Arial" pitchFamily="34" charset="0"/>
                </a:rPr>
                <a:t>The desire of the staff to help customers and provide responsive service</a:t>
              </a:r>
              <a:endParaRPr lang="ko-KR" altLang="en-US" sz="1050" dirty="0">
                <a:cs typeface="Arial" pitchFamily="34" charset="0"/>
              </a:endParaRPr>
            </a:p>
          </p:txBody>
        </p:sp>
        <p:sp>
          <p:nvSpPr>
            <p:cNvPr id="46" name="TextBox 45">
              <a:extLst>
                <a:ext uri="{FF2B5EF4-FFF2-40B4-BE49-F238E27FC236}">
                  <a16:creationId xmlns:a16="http://schemas.microsoft.com/office/drawing/2014/main" id="{B5ACF95B-C50C-4979-8D47-7807352A25D0}"/>
                </a:ext>
              </a:extLst>
            </p:cNvPr>
            <p:cNvSpPr txBox="1"/>
            <p:nvPr/>
          </p:nvSpPr>
          <p:spPr>
            <a:xfrm>
              <a:off x="927777" y="2666050"/>
              <a:ext cx="2059657" cy="401206"/>
            </a:xfrm>
            <a:prstGeom prst="rect">
              <a:avLst/>
            </a:prstGeom>
            <a:noFill/>
          </p:spPr>
          <p:txBody>
            <a:bodyPr wrap="square" rtlCol="0">
              <a:spAutoFit/>
            </a:bodyPr>
            <a:lstStyle/>
            <a:p>
              <a:pPr algn="r"/>
              <a:r>
                <a:rPr lang="en-US" altLang="ko-KR" sz="1500" b="1" i="1" dirty="0">
                  <a:cs typeface="Arial" pitchFamily="34" charset="0"/>
                </a:rPr>
                <a:t>Responsiveness</a:t>
              </a:r>
              <a:endParaRPr lang="ko-KR" altLang="en-US" sz="1500" b="1" i="1" dirty="0">
                <a:cs typeface="Arial" pitchFamily="34" charset="0"/>
              </a:endParaRPr>
            </a:p>
          </p:txBody>
        </p:sp>
      </p:grpSp>
      <p:cxnSp>
        <p:nvCxnSpPr>
          <p:cNvPr id="47" name="Elbow Connector 47">
            <a:extLst>
              <a:ext uri="{FF2B5EF4-FFF2-40B4-BE49-F238E27FC236}">
                <a16:creationId xmlns:a16="http://schemas.microsoft.com/office/drawing/2014/main" id="{596B1A67-F868-4FD1-BB01-09E0891F6D4E}"/>
              </a:ext>
            </a:extLst>
          </p:cNvPr>
          <p:cNvCxnSpPr>
            <a:cxnSpLocks/>
          </p:cNvCxnSpPr>
          <p:nvPr/>
        </p:nvCxnSpPr>
        <p:spPr>
          <a:xfrm rot="10800000">
            <a:off x="2911254" y="2134992"/>
            <a:ext cx="1613060" cy="823327"/>
          </a:xfrm>
          <a:prstGeom prst="bentConnector3">
            <a:avLst>
              <a:gd name="adj1" fmla="val 50000"/>
            </a:avLst>
          </a:prstGeom>
          <a:ln w="38100">
            <a:solidFill>
              <a:srgbClr val="D456CD"/>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8" name="Elbow Connector 50">
            <a:extLst>
              <a:ext uri="{FF2B5EF4-FFF2-40B4-BE49-F238E27FC236}">
                <a16:creationId xmlns:a16="http://schemas.microsoft.com/office/drawing/2014/main" id="{650CCAD2-4B4F-4396-9DB5-D48A8EC2FE07}"/>
              </a:ext>
            </a:extLst>
          </p:cNvPr>
          <p:cNvCxnSpPr>
            <a:cxnSpLocks/>
          </p:cNvCxnSpPr>
          <p:nvPr/>
        </p:nvCxnSpPr>
        <p:spPr>
          <a:xfrm rot="10800000">
            <a:off x="2205737" y="1245013"/>
            <a:ext cx="2338262" cy="539444"/>
          </a:xfrm>
          <a:prstGeom prst="bentConnector3">
            <a:avLst>
              <a:gd name="adj1" fmla="val 50000"/>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grpSp>
        <p:nvGrpSpPr>
          <p:cNvPr id="49" name="그룹 17">
            <a:extLst>
              <a:ext uri="{FF2B5EF4-FFF2-40B4-BE49-F238E27FC236}">
                <a16:creationId xmlns:a16="http://schemas.microsoft.com/office/drawing/2014/main" id="{5B61B9E2-DECB-45AA-8B61-B52235DDC81F}"/>
              </a:ext>
            </a:extLst>
          </p:cNvPr>
          <p:cNvGrpSpPr/>
          <p:nvPr/>
        </p:nvGrpSpPr>
        <p:grpSpPr>
          <a:xfrm>
            <a:off x="3293693" y="1274631"/>
            <a:ext cx="2595944" cy="3681964"/>
            <a:chOff x="4391588" y="1699505"/>
            <a:chExt cx="3461258" cy="4909284"/>
          </a:xfrm>
        </p:grpSpPr>
        <p:sp>
          <p:nvSpPr>
            <p:cNvPr id="50" name="Trapezoid 22">
              <a:extLst>
                <a:ext uri="{FF2B5EF4-FFF2-40B4-BE49-F238E27FC236}">
                  <a16:creationId xmlns:a16="http://schemas.microsoft.com/office/drawing/2014/main" id="{B6C2026F-718C-44A5-92DB-1C7CDBC6A8BF}"/>
                </a:ext>
              </a:extLst>
            </p:cNvPr>
            <p:cNvSpPr/>
            <p:nvPr/>
          </p:nvSpPr>
          <p:spPr>
            <a:xfrm>
              <a:off x="4391588" y="4974148"/>
              <a:ext cx="2156118" cy="1634641"/>
            </a:xfrm>
            <a:custGeom>
              <a:avLst/>
              <a:gdLst/>
              <a:ahLst/>
              <a:cxnLst/>
              <a:rect l="l" t="t" r="r" b="b"/>
              <a:pathLst>
                <a:path w="2156118" h="1634641">
                  <a:moveTo>
                    <a:pt x="558525" y="0"/>
                  </a:moveTo>
                  <a:cubicBezTo>
                    <a:pt x="815259" y="90400"/>
                    <a:pt x="1107060" y="140890"/>
                    <a:pt x="1416381" y="140890"/>
                  </a:cubicBezTo>
                  <a:lnTo>
                    <a:pt x="1507965" y="136242"/>
                  </a:lnTo>
                  <a:cubicBezTo>
                    <a:pt x="1571260" y="753781"/>
                    <a:pt x="1813208" y="1287759"/>
                    <a:pt x="2156118" y="1627939"/>
                  </a:cubicBezTo>
                  <a:lnTo>
                    <a:pt x="742586" y="1634641"/>
                  </a:lnTo>
                  <a:lnTo>
                    <a:pt x="783473" y="1482794"/>
                  </a:lnTo>
                  <a:cubicBezTo>
                    <a:pt x="735436" y="1526015"/>
                    <a:pt x="755164" y="1524973"/>
                    <a:pt x="696702" y="1536226"/>
                  </a:cubicBezTo>
                  <a:lnTo>
                    <a:pt x="360265" y="1531873"/>
                  </a:lnTo>
                  <a:cubicBezTo>
                    <a:pt x="91900" y="1475400"/>
                    <a:pt x="78958" y="1364828"/>
                    <a:pt x="859" y="1187861"/>
                  </a:cubicBezTo>
                  <a:cubicBezTo>
                    <a:pt x="-5078" y="1012055"/>
                    <a:pt x="20262" y="959203"/>
                    <a:pt x="61239" y="837496"/>
                  </a:cubicBezTo>
                  <a:lnTo>
                    <a:pt x="182001" y="766286"/>
                  </a:lnTo>
                  <a:cubicBezTo>
                    <a:pt x="259540" y="604620"/>
                    <a:pt x="389206" y="374100"/>
                    <a:pt x="466746" y="340305"/>
                  </a:cubicBezTo>
                  <a:cubicBezTo>
                    <a:pt x="464918" y="303795"/>
                    <a:pt x="439632" y="264826"/>
                    <a:pt x="461262" y="230774"/>
                  </a:cubicBezTo>
                  <a:cubicBezTo>
                    <a:pt x="491633" y="197339"/>
                    <a:pt x="501153" y="210624"/>
                    <a:pt x="526312" y="196860"/>
                  </a:cubicBezTo>
                  <a:lnTo>
                    <a:pt x="515073" y="140661"/>
                  </a:lnTo>
                  <a:cubicBezTo>
                    <a:pt x="552756" y="107515"/>
                    <a:pt x="530493" y="133386"/>
                    <a:pt x="560358" y="87944"/>
                  </a:cubicBezTo>
                  <a:close/>
                </a:path>
              </a:pathLst>
            </a:custGeom>
            <a:solidFill>
              <a:srgbClr val="FF8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51" name="Trapezoid 22">
              <a:extLst>
                <a:ext uri="{FF2B5EF4-FFF2-40B4-BE49-F238E27FC236}">
                  <a16:creationId xmlns:a16="http://schemas.microsoft.com/office/drawing/2014/main" id="{5EBBDFB6-9238-457A-A2BD-125E63C59008}"/>
                </a:ext>
              </a:extLst>
            </p:cNvPr>
            <p:cNvSpPr/>
            <p:nvPr/>
          </p:nvSpPr>
          <p:spPr>
            <a:xfrm>
              <a:off x="5539006" y="1699505"/>
              <a:ext cx="1759822" cy="1491930"/>
            </a:xfrm>
            <a:custGeom>
              <a:avLst/>
              <a:gdLst/>
              <a:ahLst/>
              <a:cxnLst/>
              <a:rect l="l" t="t" r="r" b="b"/>
              <a:pathLst>
                <a:path w="1759822" h="1491930">
                  <a:moveTo>
                    <a:pt x="879911" y="0"/>
                  </a:moveTo>
                  <a:lnTo>
                    <a:pt x="1759822" y="483755"/>
                  </a:lnTo>
                  <a:lnTo>
                    <a:pt x="1626857" y="556857"/>
                  </a:lnTo>
                  <a:lnTo>
                    <a:pt x="1626857" y="957160"/>
                  </a:lnTo>
                  <a:cubicBezTo>
                    <a:pt x="1647975" y="967781"/>
                    <a:pt x="1661924" y="989817"/>
                    <a:pt x="1661924" y="1015110"/>
                  </a:cubicBezTo>
                  <a:cubicBezTo>
                    <a:pt x="1661924" y="1040155"/>
                    <a:pt x="1648247" y="1062005"/>
                    <a:pt x="1627427" y="1072676"/>
                  </a:cubicBezTo>
                  <a:lnTo>
                    <a:pt x="1630074" y="1072676"/>
                  </a:lnTo>
                  <a:lnTo>
                    <a:pt x="1674046" y="1491930"/>
                  </a:lnTo>
                  <a:lnTo>
                    <a:pt x="1523254" y="1491930"/>
                  </a:lnTo>
                  <a:lnTo>
                    <a:pt x="1523254" y="1414835"/>
                  </a:lnTo>
                  <a:lnTo>
                    <a:pt x="1559141" y="1072676"/>
                  </a:lnTo>
                  <a:lnTo>
                    <a:pt x="1561788" y="1072676"/>
                  </a:lnTo>
                  <a:cubicBezTo>
                    <a:pt x="1540968" y="1062005"/>
                    <a:pt x="1527290" y="1040155"/>
                    <a:pt x="1527290" y="1015110"/>
                  </a:cubicBezTo>
                  <a:cubicBezTo>
                    <a:pt x="1527290" y="989817"/>
                    <a:pt x="1541240" y="967781"/>
                    <a:pt x="1562357" y="957160"/>
                  </a:cubicBezTo>
                  <a:lnTo>
                    <a:pt x="1562357" y="592318"/>
                  </a:lnTo>
                  <a:lnTo>
                    <a:pt x="1406686" y="756650"/>
                  </a:lnTo>
                  <a:lnTo>
                    <a:pt x="1406686" y="1027701"/>
                  </a:lnTo>
                  <a:cubicBezTo>
                    <a:pt x="1237521" y="1136357"/>
                    <a:pt x="1035980" y="1197630"/>
                    <a:pt x="820128" y="1197630"/>
                  </a:cubicBezTo>
                  <a:cubicBezTo>
                    <a:pt x="654913" y="1197630"/>
                    <a:pt x="498082" y="1161733"/>
                    <a:pt x="357461" y="1096324"/>
                  </a:cubicBezTo>
                  <a:cubicBezTo>
                    <a:pt x="358384" y="1092118"/>
                    <a:pt x="359913" y="1088133"/>
                    <a:pt x="361487" y="1084162"/>
                  </a:cubicBezTo>
                  <a:cubicBezTo>
                    <a:pt x="358803" y="1082831"/>
                    <a:pt x="355968" y="1082107"/>
                    <a:pt x="353136" y="1081396"/>
                  </a:cubicBezTo>
                  <a:lnTo>
                    <a:pt x="353136" y="756650"/>
                  </a:lnTo>
                  <a:lnTo>
                    <a:pt x="0" y="48375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dirty="0"/>
            </a:p>
          </p:txBody>
        </p:sp>
        <p:sp>
          <p:nvSpPr>
            <p:cNvPr id="52" name="Trapezoid 22">
              <a:extLst>
                <a:ext uri="{FF2B5EF4-FFF2-40B4-BE49-F238E27FC236}">
                  <a16:creationId xmlns:a16="http://schemas.microsoft.com/office/drawing/2014/main" id="{A97B10AC-6873-41A0-91A1-CC23D594F5ED}"/>
                </a:ext>
              </a:extLst>
            </p:cNvPr>
            <p:cNvSpPr/>
            <p:nvPr/>
          </p:nvSpPr>
          <p:spPr>
            <a:xfrm>
              <a:off x="5785789" y="2779559"/>
              <a:ext cx="1291337" cy="1262595"/>
            </a:xfrm>
            <a:custGeom>
              <a:avLst/>
              <a:gdLst/>
              <a:ahLst/>
              <a:cxnLst/>
              <a:rect l="l" t="t" r="r" b="b"/>
              <a:pathLst>
                <a:path w="1291337" h="1262595">
                  <a:moveTo>
                    <a:pt x="1291337" y="387134"/>
                  </a:moveTo>
                  <a:lnTo>
                    <a:pt x="1291337" y="464229"/>
                  </a:lnTo>
                  <a:lnTo>
                    <a:pt x="1283251" y="464229"/>
                  </a:lnTo>
                  <a:close/>
                  <a:moveTo>
                    <a:pt x="1174769" y="0"/>
                  </a:moveTo>
                  <a:lnTo>
                    <a:pt x="1174769" y="18541"/>
                  </a:lnTo>
                  <a:lnTo>
                    <a:pt x="1163647" y="22750"/>
                  </a:lnTo>
                  <a:cubicBezTo>
                    <a:pt x="1220924" y="128978"/>
                    <a:pt x="1233895" y="263109"/>
                    <a:pt x="1204293" y="412060"/>
                  </a:cubicBezTo>
                  <a:cubicBezTo>
                    <a:pt x="1245921" y="411719"/>
                    <a:pt x="1282339" y="391704"/>
                    <a:pt x="1279660" y="482348"/>
                  </a:cubicBezTo>
                  <a:cubicBezTo>
                    <a:pt x="1271045" y="607334"/>
                    <a:pt x="1199876" y="781499"/>
                    <a:pt x="1157378" y="776155"/>
                  </a:cubicBezTo>
                  <a:cubicBezTo>
                    <a:pt x="1130754" y="771015"/>
                    <a:pt x="1114555" y="746201"/>
                    <a:pt x="1093142" y="731225"/>
                  </a:cubicBezTo>
                  <a:cubicBezTo>
                    <a:pt x="1057920" y="826172"/>
                    <a:pt x="1048762" y="930956"/>
                    <a:pt x="987476" y="1016066"/>
                  </a:cubicBezTo>
                  <a:lnTo>
                    <a:pt x="1080043" y="1097389"/>
                  </a:lnTo>
                  <a:cubicBezTo>
                    <a:pt x="1114436" y="1141334"/>
                    <a:pt x="1162490" y="1210866"/>
                    <a:pt x="1225666" y="1262595"/>
                  </a:cubicBezTo>
                  <a:cubicBezTo>
                    <a:pt x="974323" y="1220492"/>
                    <a:pt x="716748" y="1143359"/>
                    <a:pt x="462129" y="1031358"/>
                  </a:cubicBezTo>
                  <a:cubicBezTo>
                    <a:pt x="354612" y="984063"/>
                    <a:pt x="251323" y="932179"/>
                    <a:pt x="153638" y="874571"/>
                  </a:cubicBezTo>
                  <a:cubicBezTo>
                    <a:pt x="133161" y="823672"/>
                    <a:pt x="122381" y="764476"/>
                    <a:pt x="119504" y="688499"/>
                  </a:cubicBezTo>
                  <a:cubicBezTo>
                    <a:pt x="86110" y="702998"/>
                    <a:pt x="63141" y="722415"/>
                    <a:pt x="34959" y="621336"/>
                  </a:cubicBezTo>
                  <a:cubicBezTo>
                    <a:pt x="25584" y="567185"/>
                    <a:pt x="-54165" y="281884"/>
                    <a:pt x="64172" y="333473"/>
                  </a:cubicBezTo>
                  <a:cubicBezTo>
                    <a:pt x="80394" y="252314"/>
                    <a:pt x="91942" y="157335"/>
                    <a:pt x="125544" y="68623"/>
                  </a:cubicBezTo>
                  <a:cubicBezTo>
                    <a:pt x="266165" y="134032"/>
                    <a:pt x="422996" y="169929"/>
                    <a:pt x="588211" y="169929"/>
                  </a:cubicBezTo>
                  <a:cubicBezTo>
                    <a:pt x="804063" y="169929"/>
                    <a:pt x="1005604" y="108656"/>
                    <a:pt x="11747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53" name="Trapezoid 22">
              <a:extLst>
                <a:ext uri="{FF2B5EF4-FFF2-40B4-BE49-F238E27FC236}">
                  <a16:creationId xmlns:a16="http://schemas.microsoft.com/office/drawing/2014/main" id="{1FD02D5E-6D38-4669-85BC-A17C8FD602CD}"/>
                </a:ext>
              </a:extLst>
            </p:cNvPr>
            <p:cNvSpPr/>
            <p:nvPr/>
          </p:nvSpPr>
          <p:spPr>
            <a:xfrm>
              <a:off x="4972448" y="3697688"/>
              <a:ext cx="2580757" cy="1374688"/>
            </a:xfrm>
            <a:custGeom>
              <a:avLst/>
              <a:gdLst/>
              <a:ahLst/>
              <a:cxnLst/>
              <a:rect l="l" t="t" r="r" b="b"/>
              <a:pathLst>
                <a:path w="2580757" h="1374688">
                  <a:moveTo>
                    <a:pt x="964280" y="0"/>
                  </a:moveTo>
                  <a:cubicBezTo>
                    <a:pt x="1061964" y="57608"/>
                    <a:pt x="1165254" y="109492"/>
                    <a:pt x="1272771" y="156787"/>
                  </a:cubicBezTo>
                  <a:cubicBezTo>
                    <a:pt x="1527390" y="268789"/>
                    <a:pt x="1784965" y="345921"/>
                    <a:pt x="2036307" y="388024"/>
                  </a:cubicBezTo>
                  <a:cubicBezTo>
                    <a:pt x="2071170" y="421655"/>
                    <a:pt x="2112399" y="447822"/>
                    <a:pt x="2158337" y="459740"/>
                  </a:cubicBezTo>
                  <a:cubicBezTo>
                    <a:pt x="2299568" y="498279"/>
                    <a:pt x="2455123" y="549367"/>
                    <a:pt x="2580757" y="609405"/>
                  </a:cubicBezTo>
                  <a:cubicBezTo>
                    <a:pt x="2295218" y="1059447"/>
                    <a:pt x="1631701" y="1374688"/>
                    <a:pt x="858792" y="1374688"/>
                  </a:cubicBezTo>
                  <a:cubicBezTo>
                    <a:pt x="549471" y="1374688"/>
                    <a:pt x="257670" y="1324198"/>
                    <a:pt x="936" y="1233798"/>
                  </a:cubicBezTo>
                  <a:lnTo>
                    <a:pt x="0" y="1188902"/>
                  </a:lnTo>
                  <a:cubicBezTo>
                    <a:pt x="23602" y="1159565"/>
                    <a:pt x="28959" y="1162194"/>
                    <a:pt x="70806" y="1100888"/>
                  </a:cubicBezTo>
                  <a:cubicBezTo>
                    <a:pt x="94879" y="1029148"/>
                    <a:pt x="100707" y="851670"/>
                    <a:pt x="174300" y="779930"/>
                  </a:cubicBezTo>
                  <a:cubicBezTo>
                    <a:pt x="218445" y="717189"/>
                    <a:pt x="304292" y="723303"/>
                    <a:pt x="369289" y="694990"/>
                  </a:cubicBezTo>
                  <a:cubicBezTo>
                    <a:pt x="589400" y="620074"/>
                    <a:pt x="783446" y="599257"/>
                    <a:pt x="1000951" y="509587"/>
                  </a:cubicBezTo>
                  <a:cubicBezTo>
                    <a:pt x="1031594" y="492835"/>
                    <a:pt x="1046599" y="439197"/>
                    <a:pt x="1082454" y="329000"/>
                  </a:cubicBezTo>
                  <a:lnTo>
                    <a:pt x="1075069" y="182531"/>
                  </a:lnTo>
                  <a:cubicBezTo>
                    <a:pt x="1024247" y="121488"/>
                    <a:pt x="986720" y="67500"/>
                    <a:pt x="964280" y="0"/>
                  </a:cubicBezTo>
                  <a:close/>
                </a:path>
              </a:pathLst>
            </a:custGeom>
            <a:solidFill>
              <a:srgbClr val="D45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54" name="Trapezoid 22">
              <a:extLst>
                <a:ext uri="{FF2B5EF4-FFF2-40B4-BE49-F238E27FC236}">
                  <a16:creationId xmlns:a16="http://schemas.microsoft.com/office/drawing/2014/main" id="{02490004-7127-4997-AB01-430DA56BFEB7}"/>
                </a:ext>
              </a:extLst>
            </p:cNvPr>
            <p:cNvSpPr/>
            <p:nvPr/>
          </p:nvSpPr>
          <p:spPr>
            <a:xfrm>
              <a:off x="5951985" y="4356457"/>
              <a:ext cx="1900861" cy="2252332"/>
            </a:xfrm>
            <a:custGeom>
              <a:avLst/>
              <a:gdLst/>
              <a:ahLst/>
              <a:cxnLst/>
              <a:rect l="l" t="t" r="r" b="b"/>
              <a:pathLst>
                <a:path w="1900861" h="2252332">
                  <a:moveTo>
                    <a:pt x="1630381" y="0"/>
                  </a:moveTo>
                  <a:cubicBezTo>
                    <a:pt x="1705290" y="35739"/>
                    <a:pt x="1769558" y="74677"/>
                    <a:pt x="1813833" y="116016"/>
                  </a:cubicBezTo>
                  <a:cubicBezTo>
                    <a:pt x="1941182" y="366789"/>
                    <a:pt x="1891300" y="374114"/>
                    <a:pt x="1890938" y="588002"/>
                  </a:cubicBezTo>
                  <a:cubicBezTo>
                    <a:pt x="1844475" y="751802"/>
                    <a:pt x="1881417" y="817240"/>
                    <a:pt x="1842774" y="963827"/>
                  </a:cubicBezTo>
                  <a:cubicBezTo>
                    <a:pt x="1790990" y="1152321"/>
                    <a:pt x="1728781" y="1244911"/>
                    <a:pt x="1679604" y="1347337"/>
                  </a:cubicBezTo>
                  <a:cubicBezTo>
                    <a:pt x="1619658" y="1492268"/>
                    <a:pt x="1640509" y="1521624"/>
                    <a:pt x="1624871" y="1600160"/>
                  </a:cubicBezTo>
                  <a:lnTo>
                    <a:pt x="1567097" y="1638481"/>
                  </a:lnTo>
                  <a:cubicBezTo>
                    <a:pt x="1592202" y="1734503"/>
                    <a:pt x="1580816" y="1732164"/>
                    <a:pt x="1585070" y="1810973"/>
                  </a:cubicBezTo>
                  <a:cubicBezTo>
                    <a:pt x="1547567" y="1894683"/>
                    <a:pt x="1541341" y="1914458"/>
                    <a:pt x="1519477" y="1978496"/>
                  </a:cubicBezTo>
                  <a:lnTo>
                    <a:pt x="1557486" y="2248020"/>
                  </a:lnTo>
                  <a:lnTo>
                    <a:pt x="648153" y="2252332"/>
                  </a:lnTo>
                  <a:cubicBezTo>
                    <a:pt x="305243" y="1912152"/>
                    <a:pt x="63295" y="1378174"/>
                    <a:pt x="0" y="760635"/>
                  </a:cubicBezTo>
                  <a:cubicBezTo>
                    <a:pt x="733507" y="739994"/>
                    <a:pt x="1356200" y="432143"/>
                    <a:pt x="1630381"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dirty="0"/>
            </a:p>
          </p:txBody>
        </p:sp>
        <p:sp>
          <p:nvSpPr>
            <p:cNvPr id="55" name="TextBox 54">
              <a:extLst>
                <a:ext uri="{FF2B5EF4-FFF2-40B4-BE49-F238E27FC236}">
                  <a16:creationId xmlns:a16="http://schemas.microsoft.com/office/drawing/2014/main" id="{F2E0A479-ECA8-45B2-9422-F8E8FA1CA78B}"/>
                </a:ext>
              </a:extLst>
            </p:cNvPr>
            <p:cNvSpPr txBox="1"/>
            <p:nvPr/>
          </p:nvSpPr>
          <p:spPr>
            <a:xfrm>
              <a:off x="6121294" y="2267849"/>
              <a:ext cx="532625" cy="430887"/>
            </a:xfrm>
            <a:prstGeom prst="rect">
              <a:avLst/>
            </a:prstGeom>
            <a:noFill/>
          </p:spPr>
          <p:txBody>
            <a:bodyPr wrap="none" rtlCol="0">
              <a:spAutoFit/>
            </a:bodyPr>
            <a:lstStyle/>
            <a:p>
              <a:pPr algn="r"/>
              <a:r>
                <a:rPr lang="en-US" altLang="ko-KR" sz="1500" b="1" dirty="0">
                  <a:solidFill>
                    <a:schemeClr val="bg1"/>
                  </a:solidFill>
                  <a:cs typeface="Arial" pitchFamily="34" charset="0"/>
                </a:rPr>
                <a:t>01</a:t>
              </a:r>
              <a:endParaRPr lang="ko-KR" altLang="en-US" sz="1500" b="1" dirty="0">
                <a:solidFill>
                  <a:schemeClr val="bg1"/>
                </a:solidFill>
                <a:cs typeface="Arial" pitchFamily="34" charset="0"/>
              </a:endParaRPr>
            </a:p>
          </p:txBody>
        </p:sp>
        <p:sp>
          <p:nvSpPr>
            <p:cNvPr id="56" name="TextBox 55">
              <a:extLst>
                <a:ext uri="{FF2B5EF4-FFF2-40B4-BE49-F238E27FC236}">
                  <a16:creationId xmlns:a16="http://schemas.microsoft.com/office/drawing/2014/main" id="{E838D293-C00D-4CBF-88AF-C4081EB763F8}"/>
                </a:ext>
              </a:extLst>
            </p:cNvPr>
            <p:cNvSpPr txBox="1"/>
            <p:nvPr/>
          </p:nvSpPr>
          <p:spPr>
            <a:xfrm>
              <a:off x="6200202" y="3128963"/>
              <a:ext cx="532625" cy="430887"/>
            </a:xfrm>
            <a:prstGeom prst="rect">
              <a:avLst/>
            </a:prstGeom>
            <a:noFill/>
          </p:spPr>
          <p:txBody>
            <a:bodyPr wrap="none" rtlCol="0">
              <a:spAutoFit/>
            </a:bodyPr>
            <a:lstStyle/>
            <a:p>
              <a:pPr algn="r"/>
              <a:r>
                <a:rPr lang="en-US" altLang="ko-KR" sz="1500" b="1" dirty="0">
                  <a:solidFill>
                    <a:schemeClr val="bg1"/>
                  </a:solidFill>
                  <a:cs typeface="Arial" pitchFamily="34" charset="0"/>
                </a:rPr>
                <a:t>02</a:t>
              </a:r>
              <a:endParaRPr lang="ko-KR" altLang="en-US" sz="1500" b="1" dirty="0">
                <a:solidFill>
                  <a:schemeClr val="bg1"/>
                </a:solidFill>
                <a:cs typeface="Arial" pitchFamily="34" charset="0"/>
              </a:endParaRPr>
            </a:p>
          </p:txBody>
        </p:sp>
        <p:sp>
          <p:nvSpPr>
            <p:cNvPr id="57" name="TextBox 56">
              <a:extLst>
                <a:ext uri="{FF2B5EF4-FFF2-40B4-BE49-F238E27FC236}">
                  <a16:creationId xmlns:a16="http://schemas.microsoft.com/office/drawing/2014/main" id="{41BB229E-AD08-4FB2-933A-591A62EA55C8}"/>
                </a:ext>
              </a:extLst>
            </p:cNvPr>
            <p:cNvSpPr txBox="1"/>
            <p:nvPr/>
          </p:nvSpPr>
          <p:spPr>
            <a:xfrm>
              <a:off x="5798378" y="4404596"/>
              <a:ext cx="532625" cy="430887"/>
            </a:xfrm>
            <a:prstGeom prst="rect">
              <a:avLst/>
            </a:prstGeom>
            <a:noFill/>
          </p:spPr>
          <p:txBody>
            <a:bodyPr wrap="none" rtlCol="0">
              <a:spAutoFit/>
            </a:bodyPr>
            <a:lstStyle/>
            <a:p>
              <a:pPr algn="r"/>
              <a:r>
                <a:rPr lang="en-US" altLang="ko-KR" sz="1500" b="1" dirty="0">
                  <a:solidFill>
                    <a:schemeClr val="bg1"/>
                  </a:solidFill>
                  <a:cs typeface="Arial" pitchFamily="34" charset="0"/>
                </a:rPr>
                <a:t>03</a:t>
              </a:r>
              <a:endParaRPr lang="ko-KR" altLang="en-US" sz="1500" b="1" dirty="0">
                <a:solidFill>
                  <a:schemeClr val="bg1"/>
                </a:solidFill>
                <a:cs typeface="Arial" pitchFamily="34" charset="0"/>
              </a:endParaRPr>
            </a:p>
          </p:txBody>
        </p:sp>
        <p:sp>
          <p:nvSpPr>
            <p:cNvPr id="58" name="TextBox 57">
              <a:extLst>
                <a:ext uri="{FF2B5EF4-FFF2-40B4-BE49-F238E27FC236}">
                  <a16:creationId xmlns:a16="http://schemas.microsoft.com/office/drawing/2014/main" id="{9C1B55C0-EFD2-4954-8551-BC7DA5FF2498}"/>
                </a:ext>
              </a:extLst>
            </p:cNvPr>
            <p:cNvSpPr txBox="1"/>
            <p:nvPr/>
          </p:nvSpPr>
          <p:spPr>
            <a:xfrm>
              <a:off x="5172025" y="5591413"/>
              <a:ext cx="532625" cy="430887"/>
            </a:xfrm>
            <a:prstGeom prst="rect">
              <a:avLst/>
            </a:prstGeom>
            <a:noFill/>
          </p:spPr>
          <p:txBody>
            <a:bodyPr wrap="none" rtlCol="0">
              <a:spAutoFit/>
            </a:bodyPr>
            <a:lstStyle/>
            <a:p>
              <a:pPr algn="r"/>
              <a:r>
                <a:rPr lang="en-US" altLang="ko-KR" sz="1500" b="1" dirty="0">
                  <a:solidFill>
                    <a:schemeClr val="bg1"/>
                  </a:solidFill>
                  <a:cs typeface="Arial" pitchFamily="34" charset="0"/>
                </a:rPr>
                <a:t>05</a:t>
              </a:r>
              <a:endParaRPr lang="ko-KR" altLang="en-US" sz="1500" b="1" dirty="0">
                <a:solidFill>
                  <a:schemeClr val="bg1"/>
                </a:solidFill>
                <a:cs typeface="Arial" pitchFamily="34" charset="0"/>
              </a:endParaRPr>
            </a:p>
          </p:txBody>
        </p:sp>
        <p:sp>
          <p:nvSpPr>
            <p:cNvPr id="59" name="TextBox 58">
              <a:extLst>
                <a:ext uri="{FF2B5EF4-FFF2-40B4-BE49-F238E27FC236}">
                  <a16:creationId xmlns:a16="http://schemas.microsoft.com/office/drawing/2014/main" id="{5CE7CDD5-0431-44C6-AFB6-9B36C8A7B865}"/>
                </a:ext>
              </a:extLst>
            </p:cNvPr>
            <p:cNvSpPr txBox="1"/>
            <p:nvPr/>
          </p:nvSpPr>
          <p:spPr>
            <a:xfrm>
              <a:off x="6544502" y="5391359"/>
              <a:ext cx="532625" cy="430887"/>
            </a:xfrm>
            <a:prstGeom prst="rect">
              <a:avLst/>
            </a:prstGeom>
            <a:noFill/>
          </p:spPr>
          <p:txBody>
            <a:bodyPr wrap="none" rtlCol="0">
              <a:spAutoFit/>
            </a:bodyPr>
            <a:lstStyle/>
            <a:p>
              <a:pPr algn="r"/>
              <a:r>
                <a:rPr lang="en-US" altLang="ko-KR" sz="1500" b="1" dirty="0">
                  <a:solidFill>
                    <a:schemeClr val="bg1"/>
                  </a:solidFill>
                  <a:cs typeface="Arial" pitchFamily="34" charset="0"/>
                </a:rPr>
                <a:t>04</a:t>
              </a:r>
              <a:endParaRPr lang="ko-KR" altLang="en-US" sz="1500" b="1" dirty="0">
                <a:solidFill>
                  <a:schemeClr val="bg1"/>
                </a:solidFill>
                <a:cs typeface="Arial" pitchFamily="34" charset="0"/>
              </a:endParaRPr>
            </a:p>
          </p:txBody>
        </p:sp>
      </p:grpSp>
      <p:cxnSp>
        <p:nvCxnSpPr>
          <p:cNvPr id="60" name="Elbow Connector 51">
            <a:extLst>
              <a:ext uri="{FF2B5EF4-FFF2-40B4-BE49-F238E27FC236}">
                <a16:creationId xmlns:a16="http://schemas.microsoft.com/office/drawing/2014/main" id="{4587DDFA-752A-464D-A366-D2155665693E}"/>
              </a:ext>
            </a:extLst>
          </p:cNvPr>
          <p:cNvCxnSpPr>
            <a:cxnSpLocks/>
          </p:cNvCxnSpPr>
          <p:nvPr/>
        </p:nvCxnSpPr>
        <p:spPr>
          <a:xfrm flipV="1">
            <a:off x="5238360" y="1684949"/>
            <a:ext cx="1243036" cy="874028"/>
          </a:xfrm>
          <a:prstGeom prst="bentConnector3">
            <a:avLst/>
          </a:prstGeom>
          <a:ln w="41275">
            <a:solidFill>
              <a:schemeClr val="accent2"/>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1" name="Elbow Connector 53">
            <a:extLst>
              <a:ext uri="{FF2B5EF4-FFF2-40B4-BE49-F238E27FC236}">
                <a16:creationId xmlns:a16="http://schemas.microsoft.com/office/drawing/2014/main" id="{3BBF28BD-9CB7-417E-ADF5-60073E42F5E0}"/>
              </a:ext>
            </a:extLst>
          </p:cNvPr>
          <p:cNvCxnSpPr>
            <a:cxnSpLocks/>
          </p:cNvCxnSpPr>
          <p:nvPr/>
        </p:nvCxnSpPr>
        <p:spPr>
          <a:xfrm rot="10800000">
            <a:off x="2842335" y="3673246"/>
            <a:ext cx="785542" cy="461396"/>
          </a:xfrm>
          <a:prstGeom prst="bentConnector3">
            <a:avLst/>
          </a:prstGeom>
          <a:ln w="38100">
            <a:solidFill>
              <a:srgbClr val="FF8E73"/>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2" name="Elbow Connector 65">
            <a:extLst>
              <a:ext uri="{FF2B5EF4-FFF2-40B4-BE49-F238E27FC236}">
                <a16:creationId xmlns:a16="http://schemas.microsoft.com/office/drawing/2014/main" id="{E5629D17-97FC-43EC-924A-416CE18D3EE4}"/>
              </a:ext>
            </a:extLst>
          </p:cNvPr>
          <p:cNvCxnSpPr>
            <a:cxnSpLocks/>
          </p:cNvCxnSpPr>
          <p:nvPr/>
        </p:nvCxnSpPr>
        <p:spPr>
          <a:xfrm flipV="1">
            <a:off x="5567373" y="3047112"/>
            <a:ext cx="925630" cy="785030"/>
          </a:xfrm>
          <a:prstGeom prst="bentConnector3">
            <a:avLst>
              <a:gd name="adj1" fmla="val 50000"/>
            </a:avLst>
          </a:prstGeom>
          <a:ln w="3810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BFC1AEB7-B7D9-7D47-86E2-D8F4BD7BBC91}"/>
              </a:ext>
            </a:extLst>
          </p:cNvPr>
          <p:cNvSpPr/>
          <p:nvPr/>
        </p:nvSpPr>
        <p:spPr>
          <a:xfrm>
            <a:off x="5889637" y="1825856"/>
            <a:ext cx="3363832" cy="415498"/>
          </a:xfrm>
          <a:prstGeom prst="rect">
            <a:avLst/>
          </a:prstGeom>
        </p:spPr>
        <p:txBody>
          <a:bodyPr wrap="square">
            <a:spAutoFit/>
          </a:bodyPr>
          <a:lstStyle/>
          <a:p>
            <a:pPr marL="266700" marR="306229" indent="-257651">
              <a:spcBef>
                <a:spcPts val="71"/>
              </a:spcBef>
              <a:buFont typeface="Arial"/>
              <a:buChar char="•"/>
              <a:tabLst>
                <a:tab pos="266700" algn="l"/>
                <a:tab pos="267176" algn="l"/>
              </a:tabLst>
            </a:pPr>
            <a:r>
              <a:rPr lang="en-US" sz="1050" dirty="0">
                <a:latin typeface="Carlito"/>
                <a:cs typeface="Al Bayan Plain" pitchFamily="2" charset="-78"/>
              </a:rPr>
              <a:t>The ability to provide services promptly, accurately and satisfactorily</a:t>
            </a:r>
            <a:endParaRPr lang="en-ID" sz="1050" dirty="0">
              <a:latin typeface="Carlito"/>
              <a:cs typeface="Al Bayan Plain" pitchFamily="2" charset="-78"/>
            </a:endParaRPr>
          </a:p>
        </p:txBody>
      </p:sp>
      <p:pic>
        <p:nvPicPr>
          <p:cNvPr id="63" name="Picture 8">
            <a:extLst>
              <a:ext uri="{FF2B5EF4-FFF2-40B4-BE49-F238E27FC236}">
                <a16:creationId xmlns:a16="http://schemas.microsoft.com/office/drawing/2014/main" id="{D2E962A4-0300-4D48-81E5-C9430A0B1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6476" y="58711"/>
            <a:ext cx="897524" cy="8975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4672702-EA56-E3CB-0F60-5DA3B5C8AA7D}"/>
              </a:ext>
            </a:extLst>
          </p:cNvPr>
          <p:cNvPicPr>
            <a:picLocks noChangeAspect="1"/>
          </p:cNvPicPr>
          <p:nvPr/>
        </p:nvPicPr>
        <p:blipFill>
          <a:blip r:embed="rId3"/>
          <a:stretch>
            <a:fillRect/>
          </a:stretch>
        </p:blipFill>
        <p:spPr>
          <a:xfrm>
            <a:off x="266577" y="-241125"/>
            <a:ext cx="2651990" cy="1542422"/>
          </a:xfrm>
          <a:prstGeom prst="rect">
            <a:avLst/>
          </a:prstGeom>
        </p:spPr>
      </p:pic>
    </p:spTree>
    <p:extLst>
      <p:ext uri="{BB962C8B-B14F-4D97-AF65-F5344CB8AC3E}">
        <p14:creationId xmlns:p14="http://schemas.microsoft.com/office/powerpoint/2010/main" val="2218143667"/>
      </p:ext>
    </p:extLst>
  </p:cSld>
  <p:clrMapOvr>
    <a:masterClrMapping/>
  </p:clrMapOvr>
</p:sld>
</file>

<file path=ppt/theme/theme1.xml><?xml version="1.0" encoding="utf-8"?>
<a:theme xmlns:a="http://schemas.openxmlformats.org/drawingml/2006/main" name="Chemiestudium an der Universtiät by Slidesgo">
  <a:themeElements>
    <a:clrScheme name="Simple Light">
      <a:dk1>
        <a:srgbClr val="1D1D1D"/>
      </a:dk1>
      <a:lt1>
        <a:srgbClr val="F2EFE8"/>
      </a:lt1>
      <a:dk2>
        <a:srgbClr val="D9D1C0"/>
      </a:dk2>
      <a:lt2>
        <a:srgbClr val="D8D708"/>
      </a:lt2>
      <a:accent1>
        <a:srgbClr val="FF8200"/>
      </a:accent1>
      <a:accent2>
        <a:srgbClr val="F66576"/>
      </a:accent2>
      <a:accent3>
        <a:srgbClr val="00B7A1"/>
      </a:accent3>
      <a:accent4>
        <a:srgbClr val="5C75EA"/>
      </a:accent4>
      <a:accent5>
        <a:srgbClr val="FFFFFF"/>
      </a:accent5>
      <a:accent6>
        <a:srgbClr val="FFFFFF"/>
      </a:accent6>
      <a:hlink>
        <a:srgbClr val="1D1D1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881</TotalTime>
  <Words>743</Words>
  <Application>Microsoft Office PowerPoint</Application>
  <PresentationFormat>On-screen Show (16:9)</PresentationFormat>
  <Paragraphs>72</Paragraphs>
  <Slides>11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Carlito</vt:lpstr>
      <vt:lpstr>Wingdings</vt:lpstr>
      <vt:lpstr>Playfair Display ExtraBold</vt:lpstr>
      <vt:lpstr>Calibri</vt:lpstr>
      <vt:lpstr>Arial Black</vt:lpstr>
      <vt:lpstr>Space Mono</vt:lpstr>
      <vt:lpstr>Google Sans</vt:lpstr>
      <vt:lpstr>Arial</vt:lpstr>
      <vt:lpstr>Poppins</vt:lpstr>
      <vt:lpstr>Karla</vt:lpstr>
      <vt:lpstr>Chemiestudium an der Universtiät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PROJECT-BASED LEARNING (PjBL)</dc:title>
  <dc:creator>Rochmawati Rara</dc:creator>
  <cp:lastModifiedBy>Alienware</cp:lastModifiedBy>
  <cp:revision>24</cp:revision>
  <dcterms:modified xsi:type="dcterms:W3CDTF">2023-11-29T10:23:15Z</dcterms:modified>
</cp:coreProperties>
</file>